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00000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rgbClr val="03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rgbClr val="03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2434335"/>
            <a:ext cx="21945600" cy="706629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49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500" sz="50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9436100"/>
            <a:ext cx="21945599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cap="all" spc="-32" sz="32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431800" indent="254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431800" indent="4826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431800" indent="9398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431800" indent="1397000" defTabSz="8255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z="14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660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cap="all" spc="-38" sz="384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495873917_2724x1818.jpg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496036167_2890x1683.jpg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495873917_2724x1818.jpg"/>
          <p:cNvSpPr/>
          <p:nvPr>
            <p:ph type="pic" idx="21"/>
          </p:nvPr>
        </p:nvSpPr>
        <p:spPr>
          <a:xfrm>
            <a:off x="635000" y="-1181110"/>
            <a:ext cx="23114000" cy="154178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496036167_2890x1683.jpg"/>
          <p:cNvSpPr/>
          <p:nvPr>
            <p:ph type="pic" idx="21"/>
          </p:nvPr>
        </p:nvSpPr>
        <p:spPr>
          <a:xfrm>
            <a:off x="-38100" y="-267934"/>
            <a:ext cx="24472902" cy="14251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="0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24384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32" sz="3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528828" y="0"/>
            <a:ext cx="17992344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2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2" y="11874500"/>
            <a:ext cx="1549401" cy="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spc="-400" sz="10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3" name="638623930_2326x1548.jpg"/>
          <p:cNvSpPr/>
          <p:nvPr>
            <p:ph type="pic" idx="21"/>
          </p:nvPr>
        </p:nvSpPr>
        <p:spPr>
          <a:xfrm>
            <a:off x="9156700" y="-38100"/>
            <a:ext cx="19693467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646935"/>
            <a:ext cx="8356600" cy="7701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3600">
                <a:solidFill>
                  <a:srgbClr val="00C7F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19200" y="4064000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60000"/>
              </a:lnSpc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1pPr>
            <a:lvl2pPr marL="0" indent="4572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2pPr>
            <a:lvl3pPr marL="0" indent="9144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3pPr>
            <a:lvl4pPr marL="0" indent="13716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4pPr>
            <a:lvl5pPr marL="0" indent="182880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3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80999"/>
            <a:ext cx="336728" cy="4137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ts val="2600"/>
              </a:lnSpc>
              <a:defRPr sz="1800"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8255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40" strike="noStrike" sz="140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4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3.jpeg"/><Relationship Id="rId6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879" r="207" b="1879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1" name="ucb bootcamp Project 3 -Team2 Dubai                 march 25, 2021"/>
          <p:cNvSpPr txBox="1"/>
          <p:nvPr>
            <p:ph type="body" idx="22"/>
          </p:nvPr>
        </p:nvSpPr>
        <p:spPr>
          <a:xfrm>
            <a:off x="3302000" y="12806715"/>
            <a:ext cx="17081296" cy="934685"/>
          </a:xfrm>
          <a:prstGeom prst="rect">
            <a:avLst/>
          </a:prstGeom>
          <a:effectLst>
            <a:outerShdw sx="100000" sy="100000" kx="0" ky="0" algn="b" rotWithShape="0" blurRad="190500" dist="8455" dir="1467569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ucb bootcamp Project 3 -Team2 Dubai                 march 25, 2021</a:t>
            </a:r>
          </a:p>
        </p:txBody>
      </p:sp>
      <p:pic>
        <p:nvPicPr>
          <p:cNvPr id="152" name="heyneighborv1.png" descr="heyneighborv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03493" y="2035683"/>
            <a:ext cx="26390986" cy="134418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rello is a great project management tool for creating to-do lists and communicating updates."/>
          <p:cNvSpPr txBox="1"/>
          <p:nvPr>
            <p:ph type="body" idx="21"/>
          </p:nvPr>
        </p:nvSpPr>
        <p:spPr>
          <a:xfrm>
            <a:off x="3746500" y="11995153"/>
            <a:ext cx="18510985" cy="148716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75487">
              <a:buClr>
                <a:srgbClr val="000000"/>
              </a:buClr>
              <a:buSzPct val="100000"/>
              <a:buFont typeface="Arial"/>
              <a:buChar char="•"/>
              <a:defRPr cap="none" spc="0" sz="39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Trello is a great project management tool for creating to-do lists and communicating updates.</a:t>
            </a:r>
          </a:p>
        </p:txBody>
      </p:sp>
      <p:pic>
        <p:nvPicPr>
          <p:cNvPr id="216" name="Screen Shot 2021-03-17 at 10.55.44 PM.png" descr="Screen Shot 2021-03-17 at 10.55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330" y="1726452"/>
            <a:ext cx="21304940" cy="97617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sp>
        <p:nvSpPr>
          <p:cNvPr id="217" name="Trello"/>
          <p:cNvSpPr txBox="1"/>
          <p:nvPr/>
        </p:nvSpPr>
        <p:spPr>
          <a:xfrm>
            <a:off x="9624694" y="-203200"/>
            <a:ext cx="4728211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b="1" cap="all" spc="-400" sz="10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Trello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ucid chart"/>
          <p:cNvSpPr txBox="1"/>
          <p:nvPr/>
        </p:nvSpPr>
        <p:spPr>
          <a:xfrm>
            <a:off x="7414894" y="558800"/>
            <a:ext cx="8387081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defRPr b="1" cap="all" spc="-400" sz="10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Lucid chart</a:t>
            </a:r>
          </a:p>
        </p:txBody>
      </p:sp>
      <p:sp>
        <p:nvSpPr>
          <p:cNvPr id="220" name="- Create professional flowcharts, process maps, UML models.orgcharts, and er diagrams…"/>
          <p:cNvSpPr txBox="1"/>
          <p:nvPr>
            <p:ph type="body" sz="quarter" idx="1"/>
          </p:nvPr>
        </p:nvSpPr>
        <p:spPr>
          <a:xfrm>
            <a:off x="2933944" y="11467703"/>
            <a:ext cx="16120264" cy="2400698"/>
          </a:xfrm>
          <a:prstGeom prst="rect">
            <a:avLst/>
          </a:prstGeom>
        </p:spPr>
        <p:txBody>
          <a:bodyPr/>
          <a:lstStyle>
            <a:lvl1pPr marL="716661" indent="-716661" defTabSz="470534">
              <a:lnSpc>
                <a:spcPct val="100000"/>
              </a:lnSpc>
              <a:buClr>
                <a:srgbClr val="57BEF0"/>
              </a:buClr>
              <a:buSzPct val="250000"/>
              <a:buChar char="-"/>
              <a:defRPr sz="4389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- Create professional flowcharts, process maps, UML models.orgcharts, and er diagrams…</a:t>
            </a:r>
          </a:p>
        </p:txBody>
      </p:sp>
      <p:pic>
        <p:nvPicPr>
          <p:cNvPr id="221" name="Screen Shot 2021-03-23 at 8.03.05 PM.png" descr="Screen Shot 2021-03-23 at 8.03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859" y="2575231"/>
            <a:ext cx="13938418" cy="810324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mongoBD"/>
          <p:cNvSpPr txBox="1"/>
          <p:nvPr>
            <p:ph type="body" sz="quarter" idx="1"/>
          </p:nvPr>
        </p:nvSpPr>
        <p:spPr>
          <a:xfrm>
            <a:off x="8369300" y="-558052"/>
            <a:ext cx="6599595" cy="3961652"/>
          </a:xfrm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90000"/>
              </a:lnSpc>
              <a:defRPr cap="none" spc="-104" sz="105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mongoBD</a:t>
            </a:r>
          </a:p>
        </p:txBody>
      </p:sp>
      <p:sp>
        <p:nvSpPr>
          <p:cNvPr id="224" name="Mongodb is a source-available cross-platform document-oriented database program"/>
          <p:cNvSpPr txBox="1"/>
          <p:nvPr>
            <p:ph type="body" idx="21"/>
          </p:nvPr>
        </p:nvSpPr>
        <p:spPr>
          <a:xfrm>
            <a:off x="1866900" y="11857062"/>
            <a:ext cx="21451810" cy="12696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92479">
              <a:defRPr spc="-34" sz="3455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Mongodb is a source-available cross-platform document-oriented database program</a:t>
            </a:r>
          </a:p>
        </p:txBody>
      </p:sp>
      <p:pic>
        <p:nvPicPr>
          <p:cNvPr id="225" name="1_ftbPCWaSvt-T1AYF49Scrw.png" descr="1_ftbPCWaSvt-T1AYF49Scr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4311" y="2757362"/>
            <a:ext cx="12666773" cy="82709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- Classified as a nodal database program , mongodb uses json-like documents with optional schemas"/>
          <p:cNvSpPr txBox="1"/>
          <p:nvPr>
            <p:ph type="body" idx="21"/>
          </p:nvPr>
        </p:nvSpPr>
        <p:spPr>
          <a:xfrm>
            <a:off x="411950" y="12280563"/>
            <a:ext cx="23155527" cy="9845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54965">
              <a:defRPr spc="-30" sz="3096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- Classified as a nodal database program , mongodb uses json-like documents with optional schemas</a:t>
            </a:r>
          </a:p>
        </p:txBody>
      </p:sp>
      <p:sp>
        <p:nvSpPr>
          <p:cNvPr id="228" name="mongoBD"/>
          <p:cNvSpPr txBox="1"/>
          <p:nvPr/>
        </p:nvSpPr>
        <p:spPr>
          <a:xfrm>
            <a:off x="8166100" y="-558052"/>
            <a:ext cx="6599595" cy="3961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84200">
              <a:lnSpc>
                <a:spcPct val="90000"/>
              </a:lnSpc>
              <a:defRPr spc="-104" sz="105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/>
            <a:r>
              <a:t>mongoBD</a:t>
            </a:r>
          </a:p>
        </p:txBody>
      </p:sp>
      <p:pic>
        <p:nvPicPr>
          <p:cNvPr id="229" name="image33-3uneg3lque.png" descr="image33-3uneg3lq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8977" y="3210342"/>
            <a:ext cx="17966046" cy="79015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ostman"/>
          <p:cNvSpPr txBox="1"/>
          <p:nvPr>
            <p:ph type="body" sz="quarter" idx="1"/>
          </p:nvPr>
        </p:nvSpPr>
        <p:spPr>
          <a:xfrm>
            <a:off x="10103240" y="-1073152"/>
            <a:ext cx="5248118" cy="4883152"/>
          </a:xfrm>
          <a:prstGeom prst="rect">
            <a:avLst/>
          </a:prstGeom>
        </p:spPr>
        <p:txBody>
          <a:bodyPr/>
          <a:lstStyle/>
          <a:p>
            <a:pPr/>
            <a:r>
              <a:t>Postman</a:t>
            </a:r>
          </a:p>
        </p:txBody>
      </p:sp>
      <p:sp>
        <p:nvSpPr>
          <p:cNvPr id="232" name="Simplify each step of building an API and streamline collaboration so you can create better APIs—faster."/>
          <p:cNvSpPr txBox="1"/>
          <p:nvPr/>
        </p:nvSpPr>
        <p:spPr>
          <a:xfrm>
            <a:off x="888846" y="11455400"/>
            <a:ext cx="2367690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sz="5300"/>
              <a:t>Simplify each step of building an API and streamline collaboration so you can create better APIs—faster</a:t>
            </a:r>
            <a:r>
              <a:t>.</a:t>
            </a:r>
          </a:p>
        </p:txBody>
      </p:sp>
      <p:pic>
        <p:nvPicPr>
          <p:cNvPr id="233" name="Screen Shot 2021-03-18 at 7.57.09 PM.png" descr="Screen Shot 2021-03-18 at 7.57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3021" y="2289337"/>
            <a:ext cx="15555158" cy="87497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ootstrap"/>
          <p:cNvSpPr txBox="1"/>
          <p:nvPr>
            <p:ph type="body" sz="quarter" idx="1"/>
          </p:nvPr>
        </p:nvSpPr>
        <p:spPr>
          <a:xfrm>
            <a:off x="9171464" y="-1022352"/>
            <a:ext cx="6041072" cy="4883152"/>
          </a:xfrm>
          <a:prstGeom prst="rect">
            <a:avLst/>
          </a:prstGeom>
        </p:spPr>
        <p:txBody>
          <a:bodyPr/>
          <a:lstStyle/>
          <a:p>
            <a:pPr/>
            <a:r>
              <a:t>Bootstrap</a:t>
            </a:r>
          </a:p>
        </p:txBody>
      </p:sp>
      <p:sp>
        <p:nvSpPr>
          <p:cNvPr id="236" name="Bootstrap is a free and open-source CSS framework directed at responsive, mobile-first front-end web development. It contains CSS- and JavaScript-based design templates for typography, forms, buttons, navigation, and other interface components."/>
          <p:cNvSpPr txBox="1"/>
          <p:nvPr>
            <p:ph type="body" idx="21"/>
          </p:nvPr>
        </p:nvSpPr>
        <p:spPr>
          <a:xfrm>
            <a:off x="2345735" y="11535052"/>
            <a:ext cx="18985543" cy="21504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 defTabSz="438911">
              <a:buClr>
                <a:srgbClr val="000000"/>
              </a:buClr>
              <a:buSzPct val="100000"/>
              <a:buFont typeface="Arial"/>
              <a:buChar char="•"/>
              <a:defRPr cap="none" spc="0" sz="3791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Bootstrap is a free and open-source CSS framework directed at responsive, mobile-first front-end web development. It contains CSS- and JavaScript-based design templates for typography, forms, buttons, navigation, and other interface components.</a:t>
            </a:r>
          </a:p>
        </p:txBody>
      </p:sp>
      <p:pic>
        <p:nvPicPr>
          <p:cNvPr id="237" name="Screen Shot 2021-01-26 at 4.50.05 PM.png" descr="Screen Shot 2021-01-26 at 4.50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3870" y="2502740"/>
            <a:ext cx="14709274" cy="87105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act"/>
          <p:cNvSpPr txBox="1"/>
          <p:nvPr>
            <p:ph type="body" sz="quarter" idx="1"/>
          </p:nvPr>
        </p:nvSpPr>
        <p:spPr>
          <a:xfrm>
            <a:off x="10387812" y="512075"/>
            <a:ext cx="3608376" cy="2993125"/>
          </a:xfrm>
          <a:prstGeom prst="rect">
            <a:avLst/>
          </a:prstGeom>
        </p:spPr>
        <p:txBody>
          <a:bodyPr/>
          <a:lstStyle>
            <a:lvl1pPr marL="427481" indent="-427481" defTabSz="817244">
              <a:defRPr sz="17226"/>
            </a:lvl1pPr>
          </a:lstStyle>
          <a:p>
            <a:pPr/>
            <a:r>
              <a:t>React</a:t>
            </a:r>
          </a:p>
        </p:txBody>
      </p:sp>
      <p:sp>
        <p:nvSpPr>
          <p:cNvPr id="240" name="Atom"/>
          <p:cNvSpPr/>
          <p:nvPr/>
        </p:nvSpPr>
        <p:spPr>
          <a:xfrm>
            <a:off x="7482051" y="496439"/>
            <a:ext cx="2275888" cy="2563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41" name="- React is an open-source, front end, javascript library for building user interfaces or ui components."/>
          <p:cNvSpPr txBox="1"/>
          <p:nvPr/>
        </p:nvSpPr>
        <p:spPr>
          <a:xfrm>
            <a:off x="2539007" y="10646675"/>
            <a:ext cx="19305986" cy="299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354075" indent="-354075" defTabSz="676909">
              <a:lnSpc>
                <a:spcPct val="70000"/>
              </a:lnSpc>
              <a:defRPr cap="all" sz="6887">
                <a:solidFill>
                  <a:srgbClr val="FFFFFF"/>
                </a:solidFill>
              </a:defRPr>
            </a:lvl1pPr>
          </a:lstStyle>
          <a:p>
            <a:pPr/>
            <a:r>
              <a:t>- React is an open-source, front end, javascript library for building user interfaces or ui components.</a:t>
            </a:r>
          </a:p>
        </p:txBody>
      </p:sp>
      <p:pic>
        <p:nvPicPr>
          <p:cNvPr id="242" name="react-context-api-4929b3703a1a7082d99b53eb1bbfc31f.png" descr="react-context-api-4929b3703a1a7082d99b53eb1bbfc31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0422" y="3204357"/>
            <a:ext cx="14098146" cy="73769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tom"/>
          <p:cNvSpPr/>
          <p:nvPr/>
        </p:nvSpPr>
        <p:spPr>
          <a:xfrm>
            <a:off x="954251" y="676048"/>
            <a:ext cx="2275888" cy="2563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8" h="21600" fill="norm" stroke="1" extrusionOk="0">
                <a:moveTo>
                  <a:pt x="10524" y="0"/>
                </a:moveTo>
                <a:cubicBezTo>
                  <a:pt x="9635" y="0"/>
                  <a:pt x="8359" y="577"/>
                  <a:pt x="7326" y="3327"/>
                </a:cubicBezTo>
                <a:cubicBezTo>
                  <a:pt x="7137" y="3832"/>
                  <a:pt x="6970" y="4380"/>
                  <a:pt x="6824" y="4961"/>
                </a:cubicBezTo>
                <a:cubicBezTo>
                  <a:pt x="6200" y="4785"/>
                  <a:pt x="5595" y="4643"/>
                  <a:pt x="5020" y="4540"/>
                </a:cubicBezTo>
                <a:cubicBezTo>
                  <a:pt x="1890" y="3980"/>
                  <a:pt x="703" y="4698"/>
                  <a:pt x="258" y="5400"/>
                </a:cubicBezTo>
                <a:cubicBezTo>
                  <a:pt x="-186" y="6101"/>
                  <a:pt x="-276" y="7396"/>
                  <a:pt x="1822" y="9586"/>
                </a:cubicBezTo>
                <a:cubicBezTo>
                  <a:pt x="2207" y="9988"/>
                  <a:pt x="2643" y="10394"/>
                  <a:pt x="3123" y="10799"/>
                </a:cubicBezTo>
                <a:cubicBezTo>
                  <a:pt x="2644" y="11204"/>
                  <a:pt x="2207" y="11610"/>
                  <a:pt x="1822" y="12013"/>
                </a:cubicBezTo>
                <a:cubicBezTo>
                  <a:pt x="-276" y="14202"/>
                  <a:pt x="-186" y="15499"/>
                  <a:pt x="258" y="16200"/>
                </a:cubicBezTo>
                <a:cubicBezTo>
                  <a:pt x="591" y="16726"/>
                  <a:pt x="1341" y="17260"/>
                  <a:pt x="3011" y="17260"/>
                </a:cubicBezTo>
                <a:cubicBezTo>
                  <a:pt x="3571" y="17260"/>
                  <a:pt x="4234" y="17200"/>
                  <a:pt x="5020" y="17060"/>
                </a:cubicBezTo>
                <a:cubicBezTo>
                  <a:pt x="5595" y="16957"/>
                  <a:pt x="6200" y="16815"/>
                  <a:pt x="6824" y="16639"/>
                </a:cubicBezTo>
                <a:cubicBezTo>
                  <a:pt x="6970" y="17220"/>
                  <a:pt x="7137" y="17766"/>
                  <a:pt x="7326" y="18271"/>
                </a:cubicBezTo>
                <a:cubicBezTo>
                  <a:pt x="8359" y="21022"/>
                  <a:pt x="9635" y="21600"/>
                  <a:pt x="10524" y="21600"/>
                </a:cubicBezTo>
                <a:cubicBezTo>
                  <a:pt x="11413" y="21600"/>
                  <a:pt x="12689" y="21022"/>
                  <a:pt x="13722" y="18271"/>
                </a:cubicBezTo>
                <a:cubicBezTo>
                  <a:pt x="13911" y="17766"/>
                  <a:pt x="14080" y="17220"/>
                  <a:pt x="14226" y="16639"/>
                </a:cubicBezTo>
                <a:cubicBezTo>
                  <a:pt x="14850" y="16815"/>
                  <a:pt x="15453" y="16957"/>
                  <a:pt x="16028" y="17060"/>
                </a:cubicBezTo>
                <a:cubicBezTo>
                  <a:pt x="16814" y="17200"/>
                  <a:pt x="17479" y="17260"/>
                  <a:pt x="18038" y="17260"/>
                </a:cubicBezTo>
                <a:cubicBezTo>
                  <a:pt x="19709" y="17260"/>
                  <a:pt x="20457" y="16726"/>
                  <a:pt x="20790" y="16200"/>
                </a:cubicBezTo>
                <a:cubicBezTo>
                  <a:pt x="21234" y="15499"/>
                  <a:pt x="21324" y="14202"/>
                  <a:pt x="19226" y="12013"/>
                </a:cubicBezTo>
                <a:cubicBezTo>
                  <a:pt x="18841" y="11610"/>
                  <a:pt x="18405" y="11204"/>
                  <a:pt x="17925" y="10799"/>
                </a:cubicBezTo>
                <a:cubicBezTo>
                  <a:pt x="18404" y="10394"/>
                  <a:pt x="18841" y="9988"/>
                  <a:pt x="19226" y="9586"/>
                </a:cubicBezTo>
                <a:cubicBezTo>
                  <a:pt x="21324" y="7396"/>
                  <a:pt x="21234" y="6101"/>
                  <a:pt x="20790" y="5400"/>
                </a:cubicBezTo>
                <a:cubicBezTo>
                  <a:pt x="20345" y="4698"/>
                  <a:pt x="19158" y="3980"/>
                  <a:pt x="16028" y="4540"/>
                </a:cubicBezTo>
                <a:cubicBezTo>
                  <a:pt x="15453" y="4643"/>
                  <a:pt x="14850" y="4785"/>
                  <a:pt x="14226" y="4961"/>
                </a:cubicBezTo>
                <a:cubicBezTo>
                  <a:pt x="14080" y="4380"/>
                  <a:pt x="13911" y="3832"/>
                  <a:pt x="13722" y="3327"/>
                </a:cubicBezTo>
                <a:cubicBezTo>
                  <a:pt x="12689" y="577"/>
                  <a:pt x="11413" y="0"/>
                  <a:pt x="10524" y="0"/>
                </a:cubicBezTo>
                <a:close/>
                <a:moveTo>
                  <a:pt x="10524" y="856"/>
                </a:moveTo>
                <a:cubicBezTo>
                  <a:pt x="11556" y="856"/>
                  <a:pt x="12661" y="2513"/>
                  <a:pt x="13329" y="5231"/>
                </a:cubicBezTo>
                <a:cubicBezTo>
                  <a:pt x="12420" y="5525"/>
                  <a:pt x="11478" y="5885"/>
                  <a:pt x="10524" y="6304"/>
                </a:cubicBezTo>
                <a:cubicBezTo>
                  <a:pt x="9571" y="5885"/>
                  <a:pt x="8628" y="5525"/>
                  <a:pt x="7719" y="5231"/>
                </a:cubicBezTo>
                <a:cubicBezTo>
                  <a:pt x="8386" y="2513"/>
                  <a:pt x="9492" y="856"/>
                  <a:pt x="10524" y="856"/>
                </a:cubicBezTo>
                <a:close/>
                <a:moveTo>
                  <a:pt x="3015" y="5197"/>
                </a:moveTo>
                <a:cubicBezTo>
                  <a:pt x="3968" y="5197"/>
                  <a:pt x="5206" y="5394"/>
                  <a:pt x="6633" y="5801"/>
                </a:cubicBezTo>
                <a:cubicBezTo>
                  <a:pt x="6458" y="6665"/>
                  <a:pt x="6330" y="7591"/>
                  <a:pt x="6252" y="8553"/>
                </a:cubicBezTo>
                <a:cubicBezTo>
                  <a:pt x="5377" y="9095"/>
                  <a:pt x="4562" y="9658"/>
                  <a:pt x="3828" y="10229"/>
                </a:cubicBezTo>
                <a:cubicBezTo>
                  <a:pt x="3348" y="9826"/>
                  <a:pt x="2912" y="9422"/>
                  <a:pt x="2530" y="9023"/>
                </a:cubicBezTo>
                <a:cubicBezTo>
                  <a:pt x="1217" y="7653"/>
                  <a:pt x="672" y="6459"/>
                  <a:pt x="1072" y="5828"/>
                </a:cubicBezTo>
                <a:cubicBezTo>
                  <a:pt x="1335" y="5413"/>
                  <a:pt x="2020" y="5197"/>
                  <a:pt x="3015" y="5197"/>
                </a:cubicBezTo>
                <a:close/>
                <a:moveTo>
                  <a:pt x="18035" y="5197"/>
                </a:moveTo>
                <a:cubicBezTo>
                  <a:pt x="19030" y="5197"/>
                  <a:pt x="19713" y="5413"/>
                  <a:pt x="19976" y="5828"/>
                </a:cubicBezTo>
                <a:cubicBezTo>
                  <a:pt x="20376" y="6459"/>
                  <a:pt x="19831" y="7653"/>
                  <a:pt x="18518" y="9023"/>
                </a:cubicBezTo>
                <a:cubicBezTo>
                  <a:pt x="18136" y="9422"/>
                  <a:pt x="17702" y="9826"/>
                  <a:pt x="17221" y="10229"/>
                </a:cubicBezTo>
                <a:cubicBezTo>
                  <a:pt x="16488" y="9658"/>
                  <a:pt x="15673" y="9095"/>
                  <a:pt x="14798" y="8553"/>
                </a:cubicBezTo>
                <a:cubicBezTo>
                  <a:pt x="14720" y="7591"/>
                  <a:pt x="14590" y="6665"/>
                  <a:pt x="14415" y="5801"/>
                </a:cubicBezTo>
                <a:cubicBezTo>
                  <a:pt x="15842" y="5394"/>
                  <a:pt x="17082" y="5197"/>
                  <a:pt x="18035" y="5197"/>
                </a:cubicBezTo>
                <a:close/>
                <a:moveTo>
                  <a:pt x="7532" y="6078"/>
                </a:moveTo>
                <a:cubicBezTo>
                  <a:pt x="8148" y="6281"/>
                  <a:pt x="8794" y="6520"/>
                  <a:pt x="9461" y="6795"/>
                </a:cubicBezTo>
                <a:cubicBezTo>
                  <a:pt x="9088" y="6975"/>
                  <a:pt x="8715" y="7162"/>
                  <a:pt x="8343" y="7358"/>
                </a:cubicBezTo>
                <a:cubicBezTo>
                  <a:pt x="7971" y="7553"/>
                  <a:pt x="7605" y="7754"/>
                  <a:pt x="7248" y="7958"/>
                </a:cubicBezTo>
                <a:cubicBezTo>
                  <a:pt x="7320" y="7295"/>
                  <a:pt x="7416" y="6666"/>
                  <a:pt x="7532" y="6078"/>
                </a:cubicBezTo>
                <a:close/>
                <a:moveTo>
                  <a:pt x="13516" y="6078"/>
                </a:moveTo>
                <a:cubicBezTo>
                  <a:pt x="13632" y="6666"/>
                  <a:pt x="13728" y="7295"/>
                  <a:pt x="13800" y="7958"/>
                </a:cubicBezTo>
                <a:cubicBezTo>
                  <a:pt x="13443" y="7754"/>
                  <a:pt x="13078" y="7553"/>
                  <a:pt x="12706" y="7358"/>
                </a:cubicBezTo>
                <a:cubicBezTo>
                  <a:pt x="12335" y="7162"/>
                  <a:pt x="11962" y="6975"/>
                  <a:pt x="11589" y="6795"/>
                </a:cubicBezTo>
                <a:cubicBezTo>
                  <a:pt x="12256" y="6520"/>
                  <a:pt x="12900" y="6281"/>
                  <a:pt x="13516" y="6078"/>
                </a:cubicBezTo>
                <a:close/>
                <a:moveTo>
                  <a:pt x="10524" y="7258"/>
                </a:moveTo>
                <a:cubicBezTo>
                  <a:pt x="11084" y="7514"/>
                  <a:pt x="11656" y="7793"/>
                  <a:pt x="12236" y="8099"/>
                </a:cubicBezTo>
                <a:cubicBezTo>
                  <a:pt x="12807" y="8399"/>
                  <a:pt x="13361" y="8709"/>
                  <a:pt x="13892" y="9029"/>
                </a:cubicBezTo>
                <a:cubicBezTo>
                  <a:pt x="13929" y="9598"/>
                  <a:pt x="13948" y="10189"/>
                  <a:pt x="13948" y="10799"/>
                </a:cubicBezTo>
                <a:cubicBezTo>
                  <a:pt x="13948" y="11410"/>
                  <a:pt x="13927" y="12000"/>
                  <a:pt x="13890" y="12570"/>
                </a:cubicBezTo>
                <a:cubicBezTo>
                  <a:pt x="13359" y="12889"/>
                  <a:pt x="12806" y="13201"/>
                  <a:pt x="12236" y="13501"/>
                </a:cubicBezTo>
                <a:cubicBezTo>
                  <a:pt x="11655" y="13807"/>
                  <a:pt x="11084" y="14087"/>
                  <a:pt x="10524" y="14342"/>
                </a:cubicBezTo>
                <a:cubicBezTo>
                  <a:pt x="9964" y="14087"/>
                  <a:pt x="9393" y="13807"/>
                  <a:pt x="8812" y="13501"/>
                </a:cubicBezTo>
                <a:cubicBezTo>
                  <a:pt x="8241" y="13201"/>
                  <a:pt x="7689" y="12891"/>
                  <a:pt x="7158" y="12571"/>
                </a:cubicBezTo>
                <a:cubicBezTo>
                  <a:pt x="7121" y="12002"/>
                  <a:pt x="7100" y="11410"/>
                  <a:pt x="7100" y="10799"/>
                </a:cubicBezTo>
                <a:cubicBezTo>
                  <a:pt x="7100" y="10189"/>
                  <a:pt x="7121" y="9598"/>
                  <a:pt x="7158" y="9029"/>
                </a:cubicBezTo>
                <a:cubicBezTo>
                  <a:pt x="7689" y="8709"/>
                  <a:pt x="8241" y="8399"/>
                  <a:pt x="8812" y="8099"/>
                </a:cubicBezTo>
                <a:cubicBezTo>
                  <a:pt x="9393" y="7793"/>
                  <a:pt x="9964" y="7514"/>
                  <a:pt x="10524" y="7258"/>
                </a:cubicBezTo>
                <a:close/>
                <a:moveTo>
                  <a:pt x="10524" y="9608"/>
                </a:moveTo>
                <a:cubicBezTo>
                  <a:pt x="10189" y="9608"/>
                  <a:pt x="9855" y="9724"/>
                  <a:pt x="9600" y="9957"/>
                </a:cubicBezTo>
                <a:cubicBezTo>
                  <a:pt x="9089" y="10422"/>
                  <a:pt x="9089" y="11178"/>
                  <a:pt x="9600" y="11643"/>
                </a:cubicBezTo>
                <a:cubicBezTo>
                  <a:pt x="10110" y="12108"/>
                  <a:pt x="10938" y="12108"/>
                  <a:pt x="11448" y="11643"/>
                </a:cubicBezTo>
                <a:cubicBezTo>
                  <a:pt x="11959" y="11178"/>
                  <a:pt x="11959" y="10422"/>
                  <a:pt x="11448" y="9957"/>
                </a:cubicBezTo>
                <a:cubicBezTo>
                  <a:pt x="11193" y="9724"/>
                  <a:pt x="10859" y="9608"/>
                  <a:pt x="10524" y="9608"/>
                </a:cubicBezTo>
                <a:close/>
                <a:moveTo>
                  <a:pt x="6185" y="9638"/>
                </a:moveTo>
                <a:cubicBezTo>
                  <a:pt x="6169" y="10021"/>
                  <a:pt x="6161" y="10408"/>
                  <a:pt x="6161" y="10799"/>
                </a:cubicBezTo>
                <a:cubicBezTo>
                  <a:pt x="6161" y="11190"/>
                  <a:pt x="6169" y="11579"/>
                  <a:pt x="6185" y="11962"/>
                </a:cubicBezTo>
                <a:cubicBezTo>
                  <a:pt x="5601" y="11581"/>
                  <a:pt x="5050" y="11191"/>
                  <a:pt x="4540" y="10799"/>
                </a:cubicBezTo>
                <a:cubicBezTo>
                  <a:pt x="5050" y="10407"/>
                  <a:pt x="5601" y="10019"/>
                  <a:pt x="6185" y="9638"/>
                </a:cubicBezTo>
                <a:close/>
                <a:moveTo>
                  <a:pt x="14863" y="9638"/>
                </a:moveTo>
                <a:cubicBezTo>
                  <a:pt x="15447" y="10019"/>
                  <a:pt x="15998" y="10407"/>
                  <a:pt x="16508" y="10799"/>
                </a:cubicBezTo>
                <a:cubicBezTo>
                  <a:pt x="15998" y="11191"/>
                  <a:pt x="15447" y="11581"/>
                  <a:pt x="14863" y="11962"/>
                </a:cubicBezTo>
                <a:cubicBezTo>
                  <a:pt x="14879" y="11579"/>
                  <a:pt x="14887" y="11190"/>
                  <a:pt x="14887" y="10799"/>
                </a:cubicBezTo>
                <a:cubicBezTo>
                  <a:pt x="14887" y="10408"/>
                  <a:pt x="14879" y="10021"/>
                  <a:pt x="14863" y="9638"/>
                </a:cubicBezTo>
                <a:close/>
                <a:moveTo>
                  <a:pt x="3828" y="11371"/>
                </a:moveTo>
                <a:cubicBezTo>
                  <a:pt x="4562" y="11942"/>
                  <a:pt x="5377" y="12505"/>
                  <a:pt x="6252" y="13047"/>
                </a:cubicBezTo>
                <a:cubicBezTo>
                  <a:pt x="6330" y="14009"/>
                  <a:pt x="6458" y="14933"/>
                  <a:pt x="6633" y="15797"/>
                </a:cubicBezTo>
                <a:cubicBezTo>
                  <a:pt x="5206" y="16204"/>
                  <a:pt x="3968" y="16403"/>
                  <a:pt x="3015" y="16403"/>
                </a:cubicBezTo>
                <a:cubicBezTo>
                  <a:pt x="2020" y="16403"/>
                  <a:pt x="1335" y="16187"/>
                  <a:pt x="1072" y="15772"/>
                </a:cubicBezTo>
                <a:cubicBezTo>
                  <a:pt x="672" y="15141"/>
                  <a:pt x="1217" y="13947"/>
                  <a:pt x="2530" y="12577"/>
                </a:cubicBezTo>
                <a:cubicBezTo>
                  <a:pt x="2912" y="12178"/>
                  <a:pt x="3348" y="11774"/>
                  <a:pt x="3828" y="11371"/>
                </a:cubicBezTo>
                <a:close/>
                <a:moveTo>
                  <a:pt x="17220" y="11371"/>
                </a:moveTo>
                <a:cubicBezTo>
                  <a:pt x="17700" y="11774"/>
                  <a:pt x="18136" y="12178"/>
                  <a:pt x="18518" y="12577"/>
                </a:cubicBezTo>
                <a:cubicBezTo>
                  <a:pt x="19831" y="13947"/>
                  <a:pt x="20376" y="15141"/>
                  <a:pt x="19976" y="15772"/>
                </a:cubicBezTo>
                <a:cubicBezTo>
                  <a:pt x="19713" y="16187"/>
                  <a:pt x="19030" y="16403"/>
                  <a:pt x="18035" y="16403"/>
                </a:cubicBezTo>
                <a:cubicBezTo>
                  <a:pt x="17082" y="16403"/>
                  <a:pt x="15842" y="16204"/>
                  <a:pt x="14415" y="15797"/>
                </a:cubicBezTo>
                <a:cubicBezTo>
                  <a:pt x="14590" y="14933"/>
                  <a:pt x="14718" y="14009"/>
                  <a:pt x="14796" y="13047"/>
                </a:cubicBezTo>
                <a:cubicBezTo>
                  <a:pt x="15671" y="12505"/>
                  <a:pt x="16486" y="11942"/>
                  <a:pt x="17220" y="11371"/>
                </a:cubicBezTo>
                <a:close/>
                <a:moveTo>
                  <a:pt x="7248" y="13642"/>
                </a:moveTo>
                <a:cubicBezTo>
                  <a:pt x="7605" y="13846"/>
                  <a:pt x="7971" y="14047"/>
                  <a:pt x="8343" y="14242"/>
                </a:cubicBezTo>
                <a:cubicBezTo>
                  <a:pt x="8715" y="14438"/>
                  <a:pt x="9088" y="14625"/>
                  <a:pt x="9461" y="14805"/>
                </a:cubicBezTo>
                <a:cubicBezTo>
                  <a:pt x="8794" y="15080"/>
                  <a:pt x="8148" y="15319"/>
                  <a:pt x="7532" y="15522"/>
                </a:cubicBezTo>
                <a:cubicBezTo>
                  <a:pt x="7416" y="14934"/>
                  <a:pt x="7320" y="14305"/>
                  <a:pt x="7248" y="13642"/>
                </a:cubicBezTo>
                <a:close/>
                <a:moveTo>
                  <a:pt x="13800" y="13642"/>
                </a:moveTo>
                <a:cubicBezTo>
                  <a:pt x="13728" y="14305"/>
                  <a:pt x="13632" y="14934"/>
                  <a:pt x="13516" y="15522"/>
                </a:cubicBezTo>
                <a:cubicBezTo>
                  <a:pt x="12900" y="15319"/>
                  <a:pt x="12256" y="15080"/>
                  <a:pt x="11589" y="14805"/>
                </a:cubicBezTo>
                <a:cubicBezTo>
                  <a:pt x="11962" y="14625"/>
                  <a:pt x="12335" y="14438"/>
                  <a:pt x="12706" y="14242"/>
                </a:cubicBezTo>
                <a:cubicBezTo>
                  <a:pt x="13078" y="14047"/>
                  <a:pt x="13443" y="13846"/>
                  <a:pt x="13800" y="13642"/>
                </a:cubicBezTo>
                <a:close/>
                <a:moveTo>
                  <a:pt x="10524" y="15294"/>
                </a:moveTo>
                <a:cubicBezTo>
                  <a:pt x="11478" y="15713"/>
                  <a:pt x="12420" y="16075"/>
                  <a:pt x="13329" y="16369"/>
                </a:cubicBezTo>
                <a:cubicBezTo>
                  <a:pt x="12661" y="19087"/>
                  <a:pt x="11556" y="20744"/>
                  <a:pt x="10524" y="20744"/>
                </a:cubicBezTo>
                <a:cubicBezTo>
                  <a:pt x="9492" y="20744"/>
                  <a:pt x="8386" y="19087"/>
                  <a:pt x="7719" y="16369"/>
                </a:cubicBezTo>
                <a:cubicBezTo>
                  <a:pt x="8628" y="16075"/>
                  <a:pt x="9571" y="15713"/>
                  <a:pt x="10524" y="1529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45" name="React"/>
          <p:cNvSpPr txBox="1"/>
          <p:nvPr/>
        </p:nvSpPr>
        <p:spPr>
          <a:xfrm>
            <a:off x="3758412" y="461275"/>
            <a:ext cx="3608376" cy="299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27481" indent="-427481" defTabSz="817244">
              <a:lnSpc>
                <a:spcPct val="70000"/>
              </a:lnSpc>
              <a:defRPr cap="all" sz="17226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</a:lstStyle>
          <a:p>
            <a:pPr/>
            <a:r>
              <a:t>React</a:t>
            </a:r>
          </a:p>
        </p:txBody>
      </p:sp>
      <p:pic>
        <p:nvPicPr>
          <p:cNvPr id="246" name="DiyFHclWAAUHqkd.jpg" descr="DiyFHclWAAUHqk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7311" y="1089297"/>
            <a:ext cx="11905235" cy="119650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sp>
        <p:nvSpPr>
          <p:cNvPr id="247" name="“The paths that you can take and the libraries that you would want to learn to become a react developer.”"/>
          <p:cNvSpPr txBox="1"/>
          <p:nvPr/>
        </p:nvSpPr>
        <p:spPr>
          <a:xfrm>
            <a:off x="151612" y="4576075"/>
            <a:ext cx="9557015" cy="781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280669" indent="-280669" defTabSz="536575">
              <a:lnSpc>
                <a:spcPct val="70000"/>
              </a:lnSpc>
              <a:defRPr cap="all" sz="7539">
                <a:solidFill>
                  <a:srgbClr val="FFFFFF"/>
                </a:solidFill>
              </a:defRPr>
            </a:lvl1pPr>
          </a:lstStyle>
          <a:p>
            <a:pPr/>
            <a:r>
              <a:t>“The paths that you can take and the libraries that you would want to learn to become a react developer.”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ithub pull request"/>
          <p:cNvSpPr txBox="1"/>
          <p:nvPr>
            <p:ph type="title" idx="4294967295"/>
          </p:nvPr>
        </p:nvSpPr>
        <p:spPr>
          <a:xfrm>
            <a:off x="7543800" y="622082"/>
            <a:ext cx="10009386" cy="1778387"/>
          </a:xfrm>
          <a:prstGeom prst="rect">
            <a:avLst/>
          </a:prstGeom>
        </p:spPr>
        <p:txBody>
          <a:bodyPr/>
          <a:lstStyle>
            <a:lvl1pPr defTabSz="368045">
              <a:defRPr spc="-130" sz="13041">
                <a:solidFill>
                  <a:srgbClr val="FFFFFF"/>
                </a:solidFill>
              </a:defRPr>
            </a:lvl1pPr>
          </a:lstStyle>
          <a:p>
            <a:pPr/>
            <a:r>
              <a:t>Github pull request</a:t>
            </a:r>
          </a:p>
        </p:txBody>
      </p:sp>
      <p:pic>
        <p:nvPicPr>
          <p:cNvPr id="250" name="image07.png" descr="image0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02"/>
          <a:stretch>
            <a:fillRect/>
          </a:stretch>
        </p:blipFill>
        <p:spPr>
          <a:xfrm>
            <a:off x="3642959" y="2706180"/>
            <a:ext cx="6972343" cy="69534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pic>
        <p:nvPicPr>
          <p:cNvPr id="251" name="image06.png" descr="image06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6663"/>
          <a:stretch>
            <a:fillRect/>
          </a:stretch>
        </p:blipFill>
        <p:spPr>
          <a:xfrm>
            <a:off x="13700125" y="2706577"/>
            <a:ext cx="7006390" cy="69529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  <p:sp>
        <p:nvSpPr>
          <p:cNvPr id="252" name="GitHub Pull Requests are a great way to “combine” code when multiple users are working on the same files."/>
          <p:cNvSpPr txBox="1"/>
          <p:nvPr/>
        </p:nvSpPr>
        <p:spPr>
          <a:xfrm>
            <a:off x="4878799" y="10308108"/>
            <a:ext cx="17070676" cy="340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39495">
              <a:buClr>
                <a:srgbClr val="000000"/>
              </a:buClr>
              <a:buSzPct val="100000"/>
              <a:buFont typeface="Arial"/>
              <a:buChar char="•"/>
              <a:defRPr sz="6253">
                <a:solidFill>
                  <a:srgbClr val="FFFFFF"/>
                </a:solidFill>
              </a:defRPr>
            </a:lvl1pPr>
          </a:lstStyle>
          <a:p>
            <a:pPr/>
            <a:r>
              <a:t>GitHub Pull Requests are a great way to “combine” code when multiple users are working on the same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90" t="0" r="590" b="0"/>
          <a:stretch>
            <a:fillRect/>
          </a:stretch>
        </p:blipFill>
        <p:spPr>
          <a:xfrm>
            <a:off x="635000" y="0"/>
            <a:ext cx="17780000" cy="12001500"/>
          </a:xfrm>
          <a:prstGeom prst="rect">
            <a:avLst/>
          </a:prstGeom>
        </p:spPr>
      </p:pic>
      <p:sp>
        <p:nvSpPr>
          <p:cNvPr id="255" name="Task at hand"/>
          <p:cNvSpPr txBox="1"/>
          <p:nvPr>
            <p:ph type="title"/>
          </p:nvPr>
        </p:nvSpPr>
        <p:spPr>
          <a:xfrm>
            <a:off x="635000" y="6286906"/>
            <a:ext cx="17780000" cy="5651592"/>
          </a:xfrm>
          <a:prstGeom prst="rect">
            <a:avLst/>
          </a:prstGeom>
        </p:spPr>
        <p:txBody>
          <a:bodyPr/>
          <a:lstStyle/>
          <a:p>
            <a:pPr/>
            <a:r>
              <a:t>Task at hand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736" t="290" r="35511" b="0"/>
          <a:stretch>
            <a:fillRect/>
          </a:stretch>
        </p:blipFill>
        <p:spPr>
          <a:xfrm>
            <a:off x="11813976" y="-167680"/>
            <a:ext cx="11170124" cy="14051413"/>
          </a:xfrm>
          <a:prstGeom prst="rect">
            <a:avLst/>
          </a:prstGeom>
        </p:spPr>
      </p:pic>
      <p:sp>
        <p:nvSpPr>
          <p:cNvPr id="155" name="User story"/>
          <p:cNvSpPr txBox="1"/>
          <p:nvPr>
            <p:ph type="body" idx="22"/>
          </p:nvPr>
        </p:nvSpPr>
        <p:spPr>
          <a:xfrm>
            <a:off x="990600" y="1271985"/>
            <a:ext cx="8356600" cy="10942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6000"/>
            </a:lvl1pPr>
          </a:lstStyle>
          <a:p>
            <a:pPr/>
            <a:r>
              <a:t>User story</a:t>
            </a:r>
          </a:p>
        </p:txBody>
      </p:sp>
      <p:sp>
        <p:nvSpPr>
          <p:cNvPr id="156" name="Design and create a simple intuitive application…"/>
          <p:cNvSpPr txBox="1"/>
          <p:nvPr/>
        </p:nvSpPr>
        <p:spPr>
          <a:xfrm>
            <a:off x="482600" y="3266581"/>
            <a:ext cx="9007263" cy="12846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457200">
              <a:defRPr sz="6966">
                <a:solidFill>
                  <a:srgbClr val="4D5156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Design and create a simple intuitive application </a:t>
            </a:r>
          </a:p>
          <a:p>
            <a:pPr algn="ctr" defTabSz="457200">
              <a:defRPr sz="6966">
                <a:solidFill>
                  <a:srgbClr val="4D5156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t>that can be used chat, interact or get to know people in your community.</a:t>
            </a:r>
          </a:p>
          <a:p>
            <a:pPr algn="ctr" defTabSz="457200">
              <a:defRPr sz="6966">
                <a:solidFill>
                  <a:srgbClr val="4D5156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algn="ctr" defTabSz="457200">
              <a:defRPr sz="6966">
                <a:solidFill>
                  <a:srgbClr val="4D5156"/>
                </a:solidFill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ind the perfect api"/>
          <p:cNvSpPr txBox="1"/>
          <p:nvPr>
            <p:ph type="title" idx="4294967295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spc="-400" sz="10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Find the perfect api</a:t>
            </a:r>
          </a:p>
        </p:txBody>
      </p:sp>
      <p:sp>
        <p:nvSpPr>
          <p:cNvPr id="258" name="Stick to APIs that do all of the following:…"/>
          <p:cNvSpPr txBox="1"/>
          <p:nvPr/>
        </p:nvSpPr>
        <p:spPr>
          <a:xfrm>
            <a:off x="1295400" y="4699000"/>
            <a:ext cx="21869400" cy="713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795527">
              <a:defRPr sz="3393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Stick to APIs that do all of the following:</a:t>
            </a:r>
          </a:p>
          <a:p>
            <a:pPr defTabSz="795527"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Allows CORS</a:t>
            </a:r>
            <a:br/>
            <a:r>
              <a:t>(i.e. Doesn’t block you from using it on your own website)</a:t>
            </a:r>
          </a:p>
          <a:p>
            <a:pPr defTabSz="795527"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Simple or no authentication</a:t>
            </a:r>
            <a:br/>
            <a:r>
              <a:t>(Authenticating can be messy)</a:t>
            </a:r>
          </a:p>
          <a:p>
            <a:pPr defTabSz="795527"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JSON response returned</a:t>
            </a:r>
          </a:p>
          <a:p>
            <a:pPr defTabSz="795527"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Well documented</a:t>
            </a: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defTabSz="795527">
              <a:buClr>
                <a:srgbClr val="000000"/>
              </a:buClr>
              <a:buSzPct val="100000"/>
              <a:buFont typeface="Arial"/>
              <a:buChar char="•"/>
              <a:defRPr sz="3132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Programmble Media, Media Optimizer, Dynamic Asset Mangement, &amp; Integration</a:t>
            </a:r>
          </a:p>
        </p:txBody>
      </p:sp>
      <p:pic>
        <p:nvPicPr>
          <p:cNvPr id="259" name="API-platforms.png" descr="API-platfor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3385" y="4733935"/>
            <a:ext cx="8993044" cy="58494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41300" dir="10223758">
              <a:srgbClr val="000000">
                <a:alpha val="27165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loudinary gives you the power to:…"/>
          <p:cNvSpPr txBox="1"/>
          <p:nvPr>
            <p:ph type="body" sz="half" idx="1"/>
          </p:nvPr>
        </p:nvSpPr>
        <p:spPr>
          <a:xfrm>
            <a:off x="759983" y="3024781"/>
            <a:ext cx="11599134" cy="10007504"/>
          </a:xfrm>
          <a:prstGeom prst="rect">
            <a:avLst/>
          </a:prstGeom>
        </p:spPr>
        <p:txBody>
          <a:bodyPr/>
          <a:lstStyle/>
          <a:p>
            <a:pPr defTabSz="718184">
              <a:defRPr spc="-46" sz="4698">
                <a:solidFill>
                  <a:srgbClr val="FFFFFF"/>
                </a:solidFill>
              </a:defRPr>
            </a:pPr>
            <a:r>
              <a:t>Cloudinary gives you the power to: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Handle image uploads effectively using a customizable widget.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Optimize images for web &amp; mobile consumption using transformations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Perform admin operations including renaming, deleting, etc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Store &amp; backup images/videos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Manipulate media files </a:t>
            </a:r>
          </a:p>
          <a:p>
            <a:pPr marL="767116" indent="-767116" defTabSz="718184">
              <a:buClr>
                <a:srgbClr val="57BEF0"/>
              </a:buClr>
              <a:buSzPct val="250000"/>
              <a:buChar char="-"/>
              <a:defRPr spc="-46" sz="4698">
                <a:solidFill>
                  <a:srgbClr val="FFFFFF"/>
                </a:solidFill>
              </a:defRPr>
            </a:pPr>
            <a:r>
              <a:t>Deliver media files</a:t>
            </a:r>
          </a:p>
        </p:txBody>
      </p:sp>
      <p:sp>
        <p:nvSpPr>
          <p:cNvPr id="262" name="APi used"/>
          <p:cNvSpPr txBox="1"/>
          <p:nvPr/>
        </p:nvSpPr>
        <p:spPr>
          <a:xfrm>
            <a:off x="838200" y="390701"/>
            <a:ext cx="11442700" cy="246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80000"/>
              </a:lnSpc>
              <a:defRPr b="1" cap="all" spc="-400" sz="10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APi used</a:t>
            </a:r>
          </a:p>
        </p:txBody>
      </p:sp>
      <p:pic>
        <p:nvPicPr>
          <p:cNvPr id="263" name="Screen Shot 2021-03-18 at 9.16.48 PM.png" descr="Screen Shot 2021-03-18 at 9.16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9731" y="361950"/>
            <a:ext cx="10972801" cy="12992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sign, concept, &amp; functionality"/>
          <p:cNvSpPr txBox="1"/>
          <p:nvPr>
            <p:ph type="body" sz="half" idx="1"/>
          </p:nvPr>
        </p:nvSpPr>
        <p:spPr>
          <a:xfrm>
            <a:off x="4000500" y="-221191"/>
            <a:ext cx="16840200" cy="4883153"/>
          </a:xfrm>
          <a:prstGeom prst="rect">
            <a:avLst/>
          </a:prstGeom>
        </p:spPr>
        <p:txBody>
          <a:bodyPr/>
          <a:lstStyle/>
          <a:p>
            <a:pPr/>
            <a:r>
              <a:t>Design, concept, &amp; functionality</a:t>
            </a:r>
          </a:p>
        </p:txBody>
      </p:sp>
      <p:sp>
        <p:nvSpPr>
          <p:cNvPr id="266" name="Woman"/>
          <p:cNvSpPr/>
          <p:nvPr/>
        </p:nvSpPr>
        <p:spPr>
          <a:xfrm>
            <a:off x="2600506" y="11684923"/>
            <a:ext cx="612264" cy="1532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7" name="Man"/>
          <p:cNvSpPr/>
          <p:nvPr/>
        </p:nvSpPr>
        <p:spPr>
          <a:xfrm>
            <a:off x="9465275" y="11083859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8" name="Worker"/>
          <p:cNvSpPr/>
          <p:nvPr/>
        </p:nvSpPr>
        <p:spPr>
          <a:xfrm>
            <a:off x="22326982" y="11253665"/>
            <a:ext cx="684613" cy="153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69" name="Woman Walking"/>
          <p:cNvSpPr/>
          <p:nvPr/>
        </p:nvSpPr>
        <p:spPr>
          <a:xfrm>
            <a:off x="16786128" y="11920680"/>
            <a:ext cx="707491" cy="1530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0" name="Notebook"/>
          <p:cNvSpPr/>
          <p:nvPr/>
        </p:nvSpPr>
        <p:spPr>
          <a:xfrm>
            <a:off x="2338796" y="4877386"/>
            <a:ext cx="4238404" cy="2374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1" name="Organization"/>
          <p:cNvSpPr/>
          <p:nvPr/>
        </p:nvSpPr>
        <p:spPr>
          <a:xfrm>
            <a:off x="10523734" y="4438500"/>
            <a:ext cx="3336533" cy="286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2" name="Cash"/>
          <p:cNvSpPr/>
          <p:nvPr/>
        </p:nvSpPr>
        <p:spPr>
          <a:xfrm>
            <a:off x="18645140" y="6627141"/>
            <a:ext cx="3336533" cy="136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3" name="Hammer"/>
          <p:cNvSpPr/>
          <p:nvPr/>
        </p:nvSpPr>
        <p:spPr>
          <a:xfrm>
            <a:off x="20715546" y="4743991"/>
            <a:ext cx="739122" cy="1526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95" fill="norm" stroke="1" extrusionOk="0">
                <a:moveTo>
                  <a:pt x="12161" y="5"/>
                </a:moveTo>
                <a:cubicBezTo>
                  <a:pt x="7931" y="77"/>
                  <a:pt x="3428" y="850"/>
                  <a:pt x="31" y="3980"/>
                </a:cubicBezTo>
                <a:cubicBezTo>
                  <a:pt x="-96" y="4097"/>
                  <a:pt x="199" y="4215"/>
                  <a:pt x="410" y="4130"/>
                </a:cubicBezTo>
                <a:cubicBezTo>
                  <a:pt x="2319" y="3363"/>
                  <a:pt x="4025" y="2246"/>
                  <a:pt x="6056" y="2246"/>
                </a:cubicBezTo>
                <a:cubicBezTo>
                  <a:pt x="8156" y="2246"/>
                  <a:pt x="8496" y="3611"/>
                  <a:pt x="8496" y="3611"/>
                </a:cubicBezTo>
                <a:lnTo>
                  <a:pt x="9038" y="3611"/>
                </a:lnTo>
                <a:lnTo>
                  <a:pt x="9038" y="9084"/>
                </a:lnTo>
                <a:cubicBezTo>
                  <a:pt x="8731" y="9095"/>
                  <a:pt x="8451" y="9190"/>
                  <a:pt x="8382" y="9337"/>
                </a:cubicBezTo>
                <a:cubicBezTo>
                  <a:pt x="7788" y="10594"/>
                  <a:pt x="8323" y="14242"/>
                  <a:pt x="8323" y="16546"/>
                </a:cubicBezTo>
                <a:cubicBezTo>
                  <a:pt x="8323" y="18416"/>
                  <a:pt x="8011" y="20381"/>
                  <a:pt x="7864" y="21200"/>
                </a:cubicBezTo>
                <a:cubicBezTo>
                  <a:pt x="7827" y="21413"/>
                  <a:pt x="8169" y="21595"/>
                  <a:pt x="8607" y="21595"/>
                </a:cubicBezTo>
                <a:lnTo>
                  <a:pt x="12682" y="21595"/>
                </a:lnTo>
                <a:cubicBezTo>
                  <a:pt x="13120" y="21595"/>
                  <a:pt x="13466" y="21413"/>
                  <a:pt x="13428" y="21200"/>
                </a:cubicBezTo>
                <a:cubicBezTo>
                  <a:pt x="13282" y="20381"/>
                  <a:pt x="12970" y="18416"/>
                  <a:pt x="12970" y="16546"/>
                </a:cubicBezTo>
                <a:cubicBezTo>
                  <a:pt x="12970" y="14242"/>
                  <a:pt x="13504" y="10594"/>
                  <a:pt x="12911" y="9337"/>
                </a:cubicBezTo>
                <a:cubicBezTo>
                  <a:pt x="12842" y="9190"/>
                  <a:pt x="12561" y="9095"/>
                  <a:pt x="12255" y="9084"/>
                </a:cubicBezTo>
                <a:lnTo>
                  <a:pt x="12255" y="3611"/>
                </a:lnTo>
                <a:lnTo>
                  <a:pt x="12796" y="3611"/>
                </a:lnTo>
                <a:cubicBezTo>
                  <a:pt x="12796" y="3611"/>
                  <a:pt x="13547" y="2180"/>
                  <a:pt x="15941" y="2180"/>
                </a:cubicBezTo>
                <a:cubicBezTo>
                  <a:pt x="18334" y="2180"/>
                  <a:pt x="18630" y="2608"/>
                  <a:pt x="18630" y="2608"/>
                </a:cubicBezTo>
                <a:lnTo>
                  <a:pt x="21504" y="2608"/>
                </a:lnTo>
                <a:lnTo>
                  <a:pt x="21504" y="353"/>
                </a:lnTo>
                <a:lnTo>
                  <a:pt x="18592" y="353"/>
                </a:lnTo>
                <a:cubicBezTo>
                  <a:pt x="18592" y="353"/>
                  <a:pt x="16383" y="1518"/>
                  <a:pt x="13952" y="14"/>
                </a:cubicBezTo>
                <a:cubicBezTo>
                  <a:pt x="13363" y="0"/>
                  <a:pt x="12765" y="-5"/>
                  <a:pt x="12161" y="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4" name="Gift"/>
          <p:cNvSpPr/>
          <p:nvPr/>
        </p:nvSpPr>
        <p:spPr>
          <a:xfrm>
            <a:off x="19085717" y="4824871"/>
            <a:ext cx="1157729" cy="136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5" name="Police"/>
          <p:cNvSpPr/>
          <p:nvPr/>
        </p:nvSpPr>
        <p:spPr>
          <a:xfrm>
            <a:off x="17339047" y="4808585"/>
            <a:ext cx="1108938" cy="1397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32" h="21600" fill="norm" stroke="1" extrusionOk="0">
                <a:moveTo>
                  <a:pt x="9767" y="0"/>
                </a:moveTo>
                <a:cubicBezTo>
                  <a:pt x="6398" y="2795"/>
                  <a:pt x="2476" y="800"/>
                  <a:pt x="2476" y="800"/>
                </a:cubicBezTo>
                <a:lnTo>
                  <a:pt x="0" y="2971"/>
                </a:lnTo>
                <a:cubicBezTo>
                  <a:pt x="0" y="2971"/>
                  <a:pt x="2619" y="6127"/>
                  <a:pt x="818" y="10934"/>
                </a:cubicBezTo>
                <a:cubicBezTo>
                  <a:pt x="-1033" y="15873"/>
                  <a:pt x="698" y="18821"/>
                  <a:pt x="5978" y="20170"/>
                </a:cubicBezTo>
                <a:cubicBezTo>
                  <a:pt x="7959" y="20676"/>
                  <a:pt x="9107" y="21175"/>
                  <a:pt x="9767" y="21600"/>
                </a:cubicBezTo>
                <a:cubicBezTo>
                  <a:pt x="10427" y="21175"/>
                  <a:pt x="11575" y="20676"/>
                  <a:pt x="13556" y="20170"/>
                </a:cubicBezTo>
                <a:cubicBezTo>
                  <a:pt x="18836" y="18821"/>
                  <a:pt x="20567" y="15873"/>
                  <a:pt x="18716" y="10934"/>
                </a:cubicBezTo>
                <a:cubicBezTo>
                  <a:pt x="16915" y="6127"/>
                  <a:pt x="19532" y="2971"/>
                  <a:pt x="19532" y="2971"/>
                </a:cubicBezTo>
                <a:lnTo>
                  <a:pt x="17058" y="800"/>
                </a:lnTo>
                <a:cubicBezTo>
                  <a:pt x="17058" y="800"/>
                  <a:pt x="13136" y="2795"/>
                  <a:pt x="9767" y="0"/>
                </a:cubicBezTo>
                <a:close/>
                <a:moveTo>
                  <a:pt x="9767" y="8166"/>
                </a:moveTo>
                <a:lnTo>
                  <a:pt x="11276" y="10848"/>
                </a:lnTo>
                <a:lnTo>
                  <a:pt x="14651" y="11279"/>
                </a:lnTo>
                <a:lnTo>
                  <a:pt x="12209" y="13367"/>
                </a:lnTo>
                <a:lnTo>
                  <a:pt x="12784" y="16314"/>
                </a:lnTo>
                <a:lnTo>
                  <a:pt x="9767" y="14923"/>
                </a:lnTo>
                <a:lnTo>
                  <a:pt x="6750" y="16314"/>
                </a:lnTo>
                <a:lnTo>
                  <a:pt x="7325" y="13367"/>
                </a:lnTo>
                <a:lnTo>
                  <a:pt x="4883" y="11279"/>
                </a:lnTo>
                <a:lnTo>
                  <a:pt x="8258" y="10848"/>
                </a:lnTo>
                <a:lnTo>
                  <a:pt x="9767" y="816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6" name="Basketball"/>
          <p:cNvSpPr/>
          <p:nvPr/>
        </p:nvSpPr>
        <p:spPr>
          <a:xfrm>
            <a:off x="21926767" y="487247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76" y="0"/>
                </a:moveTo>
                <a:cubicBezTo>
                  <a:pt x="8238" y="66"/>
                  <a:pt x="6172" y="813"/>
                  <a:pt x="4475" y="2040"/>
                </a:cubicBezTo>
                <a:lnTo>
                  <a:pt x="7003" y="5176"/>
                </a:lnTo>
                <a:cubicBezTo>
                  <a:pt x="7797" y="6161"/>
                  <a:pt x="8921" y="6785"/>
                  <a:pt x="10155" y="6947"/>
                </a:cubicBezTo>
                <a:cubicBezTo>
                  <a:pt x="10325" y="6970"/>
                  <a:pt x="10476" y="6839"/>
                  <a:pt x="10476" y="6667"/>
                </a:cubicBezTo>
                <a:lnTo>
                  <a:pt x="10476" y="0"/>
                </a:lnTo>
                <a:close/>
                <a:moveTo>
                  <a:pt x="11124" y="0"/>
                </a:moveTo>
                <a:lnTo>
                  <a:pt x="11124" y="6666"/>
                </a:lnTo>
                <a:cubicBezTo>
                  <a:pt x="11124" y="6837"/>
                  <a:pt x="11275" y="6970"/>
                  <a:pt x="11445" y="6947"/>
                </a:cubicBezTo>
                <a:cubicBezTo>
                  <a:pt x="12678" y="6785"/>
                  <a:pt x="13802" y="6160"/>
                  <a:pt x="14595" y="5176"/>
                </a:cubicBezTo>
                <a:lnTo>
                  <a:pt x="17123" y="2038"/>
                </a:lnTo>
                <a:cubicBezTo>
                  <a:pt x="15427" y="812"/>
                  <a:pt x="13361" y="66"/>
                  <a:pt x="11124" y="0"/>
                </a:cubicBezTo>
                <a:close/>
                <a:moveTo>
                  <a:pt x="17695" y="2481"/>
                </a:moveTo>
                <a:lnTo>
                  <a:pt x="15157" y="5628"/>
                </a:lnTo>
                <a:cubicBezTo>
                  <a:pt x="14212" y="6800"/>
                  <a:pt x="12859" y="7531"/>
                  <a:pt x="11380" y="7683"/>
                </a:cubicBezTo>
                <a:cubicBezTo>
                  <a:pt x="11235" y="7698"/>
                  <a:pt x="11124" y="7819"/>
                  <a:pt x="11124" y="7965"/>
                </a:cubicBezTo>
                <a:lnTo>
                  <a:pt x="11124" y="10192"/>
                </a:lnTo>
                <a:cubicBezTo>
                  <a:pt x="11124" y="10349"/>
                  <a:pt x="11251" y="10476"/>
                  <a:pt x="11408" y="10476"/>
                </a:cubicBezTo>
                <a:lnTo>
                  <a:pt x="21600" y="10476"/>
                </a:lnTo>
                <a:cubicBezTo>
                  <a:pt x="21505" y="7261"/>
                  <a:pt x="20007" y="4398"/>
                  <a:pt x="17695" y="2481"/>
                </a:cubicBezTo>
                <a:close/>
                <a:moveTo>
                  <a:pt x="3903" y="2482"/>
                </a:moveTo>
                <a:cubicBezTo>
                  <a:pt x="1593" y="4400"/>
                  <a:pt x="95" y="7261"/>
                  <a:pt x="0" y="10476"/>
                </a:cubicBezTo>
                <a:lnTo>
                  <a:pt x="10192" y="10476"/>
                </a:lnTo>
                <a:cubicBezTo>
                  <a:pt x="10349" y="10476"/>
                  <a:pt x="10476" y="10349"/>
                  <a:pt x="10476" y="10192"/>
                </a:cubicBezTo>
                <a:lnTo>
                  <a:pt x="10476" y="7965"/>
                </a:lnTo>
                <a:cubicBezTo>
                  <a:pt x="10476" y="7819"/>
                  <a:pt x="10365" y="7698"/>
                  <a:pt x="10220" y="7683"/>
                </a:cubicBezTo>
                <a:cubicBezTo>
                  <a:pt x="8740" y="7531"/>
                  <a:pt x="7387" y="6801"/>
                  <a:pt x="6441" y="5628"/>
                </a:cubicBezTo>
                <a:lnTo>
                  <a:pt x="3903" y="2482"/>
                </a:lnTo>
                <a:close/>
                <a:moveTo>
                  <a:pt x="0" y="11124"/>
                </a:moveTo>
                <a:cubicBezTo>
                  <a:pt x="95" y="14339"/>
                  <a:pt x="1593" y="17202"/>
                  <a:pt x="3903" y="19119"/>
                </a:cubicBezTo>
                <a:lnTo>
                  <a:pt x="6440" y="15972"/>
                </a:lnTo>
                <a:cubicBezTo>
                  <a:pt x="7385" y="14799"/>
                  <a:pt x="8740" y="14070"/>
                  <a:pt x="10220" y="13918"/>
                </a:cubicBezTo>
                <a:cubicBezTo>
                  <a:pt x="10365" y="13904"/>
                  <a:pt x="10476" y="13783"/>
                  <a:pt x="10476" y="13637"/>
                </a:cubicBezTo>
                <a:lnTo>
                  <a:pt x="10476" y="11408"/>
                </a:lnTo>
                <a:cubicBezTo>
                  <a:pt x="10476" y="11251"/>
                  <a:pt x="10349" y="11124"/>
                  <a:pt x="10192" y="11124"/>
                </a:cubicBezTo>
                <a:lnTo>
                  <a:pt x="0" y="11124"/>
                </a:lnTo>
                <a:close/>
                <a:moveTo>
                  <a:pt x="11408" y="11124"/>
                </a:moveTo>
                <a:cubicBezTo>
                  <a:pt x="11251" y="11124"/>
                  <a:pt x="11124" y="11251"/>
                  <a:pt x="11124" y="11408"/>
                </a:cubicBezTo>
                <a:lnTo>
                  <a:pt x="11124" y="13637"/>
                </a:lnTo>
                <a:cubicBezTo>
                  <a:pt x="11124" y="13783"/>
                  <a:pt x="11235" y="13904"/>
                  <a:pt x="11380" y="13918"/>
                </a:cubicBezTo>
                <a:cubicBezTo>
                  <a:pt x="12859" y="14071"/>
                  <a:pt x="14212" y="14800"/>
                  <a:pt x="15157" y="15972"/>
                </a:cubicBezTo>
                <a:lnTo>
                  <a:pt x="17695" y="19119"/>
                </a:lnTo>
                <a:cubicBezTo>
                  <a:pt x="20007" y="17202"/>
                  <a:pt x="21505" y="14339"/>
                  <a:pt x="21600" y="11124"/>
                </a:cubicBezTo>
                <a:lnTo>
                  <a:pt x="11408" y="11124"/>
                </a:lnTo>
                <a:close/>
                <a:moveTo>
                  <a:pt x="10155" y="14653"/>
                </a:moveTo>
                <a:cubicBezTo>
                  <a:pt x="8921" y="14815"/>
                  <a:pt x="7797" y="15441"/>
                  <a:pt x="7003" y="16426"/>
                </a:cubicBezTo>
                <a:lnTo>
                  <a:pt x="4475" y="19562"/>
                </a:lnTo>
                <a:cubicBezTo>
                  <a:pt x="6172" y="20789"/>
                  <a:pt x="8238" y="21534"/>
                  <a:pt x="10476" y="21600"/>
                </a:cubicBezTo>
                <a:lnTo>
                  <a:pt x="10476" y="14934"/>
                </a:lnTo>
                <a:cubicBezTo>
                  <a:pt x="10476" y="14763"/>
                  <a:pt x="10325" y="14630"/>
                  <a:pt x="10155" y="14653"/>
                </a:cubicBezTo>
                <a:close/>
                <a:moveTo>
                  <a:pt x="11445" y="14653"/>
                </a:moveTo>
                <a:cubicBezTo>
                  <a:pt x="11275" y="14630"/>
                  <a:pt x="11124" y="14763"/>
                  <a:pt x="11124" y="14934"/>
                </a:cubicBezTo>
                <a:lnTo>
                  <a:pt x="11124" y="21600"/>
                </a:lnTo>
                <a:cubicBezTo>
                  <a:pt x="13361" y="21534"/>
                  <a:pt x="15427" y="20788"/>
                  <a:pt x="17123" y="19562"/>
                </a:cubicBezTo>
                <a:lnTo>
                  <a:pt x="14595" y="16426"/>
                </a:lnTo>
                <a:cubicBezTo>
                  <a:pt x="13802" y="15442"/>
                  <a:pt x="12678" y="14815"/>
                  <a:pt x="11445" y="146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7" name="Phone"/>
          <p:cNvSpPr/>
          <p:nvPr/>
        </p:nvSpPr>
        <p:spPr>
          <a:xfrm>
            <a:off x="7042187" y="5189585"/>
            <a:ext cx="797693" cy="1642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8" name="Worker"/>
          <p:cNvSpPr/>
          <p:nvPr/>
        </p:nvSpPr>
        <p:spPr>
          <a:xfrm>
            <a:off x="22326982" y="11253665"/>
            <a:ext cx="684613" cy="153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79" name="Woman Walking"/>
          <p:cNvSpPr/>
          <p:nvPr/>
        </p:nvSpPr>
        <p:spPr>
          <a:xfrm>
            <a:off x="16311222" y="11483044"/>
            <a:ext cx="707491" cy="1530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80" name="Child at Play"/>
          <p:cNvSpPr/>
          <p:nvPr/>
        </p:nvSpPr>
        <p:spPr>
          <a:xfrm>
            <a:off x="4990454" y="11970981"/>
            <a:ext cx="1053606" cy="142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580" fill="norm" stroke="1" extrusionOk="0">
                <a:moveTo>
                  <a:pt x="12654" y="1"/>
                </a:moveTo>
                <a:cubicBezTo>
                  <a:pt x="12170" y="-5"/>
                  <a:pt x="12012" y="52"/>
                  <a:pt x="12012" y="52"/>
                </a:cubicBezTo>
                <a:lnTo>
                  <a:pt x="11943" y="80"/>
                </a:lnTo>
                <a:cubicBezTo>
                  <a:pt x="11837" y="63"/>
                  <a:pt x="11641" y="46"/>
                  <a:pt x="11256" y="141"/>
                </a:cubicBezTo>
                <a:cubicBezTo>
                  <a:pt x="10863" y="259"/>
                  <a:pt x="9776" y="725"/>
                  <a:pt x="10033" y="2169"/>
                </a:cubicBezTo>
                <a:cubicBezTo>
                  <a:pt x="10162" y="2894"/>
                  <a:pt x="10621" y="3103"/>
                  <a:pt x="11074" y="3479"/>
                </a:cubicBezTo>
                <a:cubicBezTo>
                  <a:pt x="11278" y="3648"/>
                  <a:pt x="11369" y="3856"/>
                  <a:pt x="11369" y="3901"/>
                </a:cubicBezTo>
                <a:cubicBezTo>
                  <a:pt x="11362" y="4080"/>
                  <a:pt x="11332" y="4188"/>
                  <a:pt x="11294" y="4261"/>
                </a:cubicBezTo>
                <a:cubicBezTo>
                  <a:pt x="11165" y="4244"/>
                  <a:pt x="11082" y="4192"/>
                  <a:pt x="10923" y="4271"/>
                </a:cubicBezTo>
                <a:cubicBezTo>
                  <a:pt x="10908" y="4277"/>
                  <a:pt x="10856" y="4322"/>
                  <a:pt x="10803" y="4373"/>
                </a:cubicBezTo>
                <a:cubicBezTo>
                  <a:pt x="10621" y="4435"/>
                  <a:pt x="8906" y="5227"/>
                  <a:pt x="7290" y="6503"/>
                </a:cubicBezTo>
                <a:cubicBezTo>
                  <a:pt x="7282" y="6509"/>
                  <a:pt x="7282" y="6508"/>
                  <a:pt x="7282" y="6513"/>
                </a:cubicBezTo>
                <a:cubicBezTo>
                  <a:pt x="7260" y="6525"/>
                  <a:pt x="7245" y="6541"/>
                  <a:pt x="7245" y="6547"/>
                </a:cubicBezTo>
                <a:cubicBezTo>
                  <a:pt x="7177" y="6609"/>
                  <a:pt x="6503" y="7013"/>
                  <a:pt x="6466" y="7249"/>
                </a:cubicBezTo>
                <a:cubicBezTo>
                  <a:pt x="6435" y="7485"/>
                  <a:pt x="6595" y="8176"/>
                  <a:pt x="6791" y="8794"/>
                </a:cubicBezTo>
                <a:cubicBezTo>
                  <a:pt x="7026" y="9519"/>
                  <a:pt x="7463" y="10352"/>
                  <a:pt x="7441" y="10610"/>
                </a:cubicBezTo>
                <a:cubicBezTo>
                  <a:pt x="7433" y="10683"/>
                  <a:pt x="7312" y="10986"/>
                  <a:pt x="7372" y="11126"/>
                </a:cubicBezTo>
                <a:cubicBezTo>
                  <a:pt x="7486" y="11385"/>
                  <a:pt x="7843" y="11492"/>
                  <a:pt x="7835" y="11627"/>
                </a:cubicBezTo>
                <a:cubicBezTo>
                  <a:pt x="7820" y="11818"/>
                  <a:pt x="7901" y="11914"/>
                  <a:pt x="8014" y="11959"/>
                </a:cubicBezTo>
                <a:cubicBezTo>
                  <a:pt x="8007" y="12195"/>
                  <a:pt x="8007" y="12391"/>
                  <a:pt x="8007" y="12470"/>
                </a:cubicBezTo>
                <a:cubicBezTo>
                  <a:pt x="8015" y="12565"/>
                  <a:pt x="8037" y="13133"/>
                  <a:pt x="8014" y="13228"/>
                </a:cubicBezTo>
                <a:cubicBezTo>
                  <a:pt x="7818" y="14251"/>
                  <a:pt x="7221" y="14958"/>
                  <a:pt x="7183" y="15009"/>
                </a:cubicBezTo>
                <a:cubicBezTo>
                  <a:pt x="7146" y="15059"/>
                  <a:pt x="7078" y="15168"/>
                  <a:pt x="7101" y="15212"/>
                </a:cubicBezTo>
                <a:cubicBezTo>
                  <a:pt x="7154" y="15308"/>
                  <a:pt x="7327" y="15381"/>
                  <a:pt x="7478" y="15465"/>
                </a:cubicBezTo>
                <a:cubicBezTo>
                  <a:pt x="7539" y="15499"/>
                  <a:pt x="7646" y="15550"/>
                  <a:pt x="7766" y="15606"/>
                </a:cubicBezTo>
                <a:lnTo>
                  <a:pt x="7743" y="15667"/>
                </a:lnTo>
                <a:cubicBezTo>
                  <a:pt x="7728" y="15701"/>
                  <a:pt x="7691" y="15728"/>
                  <a:pt x="7646" y="15734"/>
                </a:cubicBezTo>
                <a:cubicBezTo>
                  <a:pt x="7072" y="15796"/>
                  <a:pt x="6535" y="15835"/>
                  <a:pt x="5833" y="16020"/>
                </a:cubicBezTo>
                <a:cubicBezTo>
                  <a:pt x="4548" y="16363"/>
                  <a:pt x="3966" y="16757"/>
                  <a:pt x="2629" y="17077"/>
                </a:cubicBezTo>
                <a:cubicBezTo>
                  <a:pt x="2606" y="17066"/>
                  <a:pt x="2584" y="17055"/>
                  <a:pt x="2553" y="17044"/>
                </a:cubicBezTo>
                <a:cubicBezTo>
                  <a:pt x="2508" y="17033"/>
                  <a:pt x="2440" y="17044"/>
                  <a:pt x="2440" y="17044"/>
                </a:cubicBezTo>
                <a:cubicBezTo>
                  <a:pt x="2228" y="16903"/>
                  <a:pt x="2161" y="16881"/>
                  <a:pt x="1829" y="16824"/>
                </a:cubicBezTo>
                <a:cubicBezTo>
                  <a:pt x="1564" y="16785"/>
                  <a:pt x="1283" y="16824"/>
                  <a:pt x="1283" y="16824"/>
                </a:cubicBezTo>
                <a:cubicBezTo>
                  <a:pt x="1124" y="16785"/>
                  <a:pt x="1005" y="16752"/>
                  <a:pt x="853" y="16791"/>
                </a:cubicBezTo>
                <a:cubicBezTo>
                  <a:pt x="612" y="16864"/>
                  <a:pt x="557" y="16942"/>
                  <a:pt x="497" y="17077"/>
                </a:cubicBezTo>
                <a:lnTo>
                  <a:pt x="317" y="17453"/>
                </a:lnTo>
                <a:cubicBezTo>
                  <a:pt x="257" y="17588"/>
                  <a:pt x="263" y="17728"/>
                  <a:pt x="339" y="17846"/>
                </a:cubicBezTo>
                <a:cubicBezTo>
                  <a:pt x="392" y="17964"/>
                  <a:pt x="437" y="18112"/>
                  <a:pt x="369" y="18303"/>
                </a:cubicBezTo>
                <a:cubicBezTo>
                  <a:pt x="301" y="18500"/>
                  <a:pt x="150" y="18442"/>
                  <a:pt x="29" y="18881"/>
                </a:cubicBezTo>
                <a:cubicBezTo>
                  <a:pt x="-99" y="19319"/>
                  <a:pt x="233" y="20005"/>
                  <a:pt x="263" y="20083"/>
                </a:cubicBezTo>
                <a:cubicBezTo>
                  <a:pt x="301" y="20162"/>
                  <a:pt x="565" y="20382"/>
                  <a:pt x="905" y="20270"/>
                </a:cubicBezTo>
                <a:cubicBezTo>
                  <a:pt x="1238" y="20157"/>
                  <a:pt x="1133" y="19785"/>
                  <a:pt x="1269" y="19476"/>
                </a:cubicBezTo>
                <a:cubicBezTo>
                  <a:pt x="1405" y="19167"/>
                  <a:pt x="1608" y="19060"/>
                  <a:pt x="1699" y="18853"/>
                </a:cubicBezTo>
                <a:cubicBezTo>
                  <a:pt x="1827" y="18577"/>
                  <a:pt x="2727" y="18365"/>
                  <a:pt x="2818" y="18106"/>
                </a:cubicBezTo>
                <a:cubicBezTo>
                  <a:pt x="3717" y="17898"/>
                  <a:pt x="5400" y="17678"/>
                  <a:pt x="6126" y="17537"/>
                </a:cubicBezTo>
                <a:cubicBezTo>
                  <a:pt x="6904" y="17391"/>
                  <a:pt x="8808" y="17016"/>
                  <a:pt x="8808" y="17016"/>
                </a:cubicBezTo>
                <a:cubicBezTo>
                  <a:pt x="8921" y="16993"/>
                  <a:pt x="9029" y="16954"/>
                  <a:pt x="9119" y="16909"/>
                </a:cubicBezTo>
                <a:cubicBezTo>
                  <a:pt x="9263" y="16841"/>
                  <a:pt x="9459" y="16628"/>
                  <a:pt x="9466" y="16622"/>
                </a:cubicBezTo>
                <a:lnTo>
                  <a:pt x="9752" y="16319"/>
                </a:lnTo>
                <a:cubicBezTo>
                  <a:pt x="9858" y="16347"/>
                  <a:pt x="10192" y="16240"/>
                  <a:pt x="10260" y="16155"/>
                </a:cubicBezTo>
                <a:cubicBezTo>
                  <a:pt x="10592" y="15734"/>
                  <a:pt x="11468" y="14549"/>
                  <a:pt x="11521" y="14487"/>
                </a:cubicBezTo>
                <a:cubicBezTo>
                  <a:pt x="11573" y="14431"/>
                  <a:pt x="11642" y="14357"/>
                  <a:pt x="11740" y="14419"/>
                </a:cubicBezTo>
                <a:cubicBezTo>
                  <a:pt x="11793" y="14452"/>
                  <a:pt x="12141" y="14712"/>
                  <a:pt x="12715" y="15162"/>
                </a:cubicBezTo>
                <a:cubicBezTo>
                  <a:pt x="13463" y="15752"/>
                  <a:pt x="14006" y="15959"/>
                  <a:pt x="14059" y="15982"/>
                </a:cubicBezTo>
                <a:cubicBezTo>
                  <a:pt x="14263" y="16060"/>
                  <a:pt x="14702" y="15505"/>
                  <a:pt x="14831" y="15353"/>
                </a:cubicBezTo>
                <a:lnTo>
                  <a:pt x="14861" y="15363"/>
                </a:lnTo>
                <a:cubicBezTo>
                  <a:pt x="14907" y="15380"/>
                  <a:pt x="14928" y="15419"/>
                  <a:pt x="14920" y="15453"/>
                </a:cubicBezTo>
                <a:cubicBezTo>
                  <a:pt x="14822" y="15846"/>
                  <a:pt x="14823" y="16437"/>
                  <a:pt x="15020" y="17039"/>
                </a:cubicBezTo>
                <a:cubicBezTo>
                  <a:pt x="15352" y="18033"/>
                  <a:pt x="16053" y="18713"/>
                  <a:pt x="16212" y="18921"/>
                </a:cubicBezTo>
                <a:cubicBezTo>
                  <a:pt x="16439" y="19213"/>
                  <a:pt x="16568" y="19657"/>
                  <a:pt x="16568" y="19657"/>
                </a:cubicBezTo>
                <a:cubicBezTo>
                  <a:pt x="16629" y="19859"/>
                  <a:pt x="16651" y="19982"/>
                  <a:pt x="16651" y="19971"/>
                </a:cubicBezTo>
                <a:cubicBezTo>
                  <a:pt x="16659" y="19982"/>
                  <a:pt x="16658" y="20006"/>
                  <a:pt x="16665" y="20017"/>
                </a:cubicBezTo>
                <a:cubicBezTo>
                  <a:pt x="16665" y="20028"/>
                  <a:pt x="16650" y="20028"/>
                  <a:pt x="16627" y="20050"/>
                </a:cubicBezTo>
                <a:cubicBezTo>
                  <a:pt x="16582" y="20078"/>
                  <a:pt x="16590" y="20111"/>
                  <a:pt x="16620" y="20178"/>
                </a:cubicBezTo>
                <a:cubicBezTo>
                  <a:pt x="16628" y="20190"/>
                  <a:pt x="16599" y="20207"/>
                  <a:pt x="16561" y="20280"/>
                </a:cubicBezTo>
                <a:cubicBezTo>
                  <a:pt x="16523" y="20353"/>
                  <a:pt x="16561" y="20668"/>
                  <a:pt x="16599" y="20809"/>
                </a:cubicBezTo>
                <a:cubicBezTo>
                  <a:pt x="16637" y="20932"/>
                  <a:pt x="16778" y="21134"/>
                  <a:pt x="16816" y="21184"/>
                </a:cubicBezTo>
                <a:cubicBezTo>
                  <a:pt x="16824" y="21190"/>
                  <a:pt x="16826" y="21202"/>
                  <a:pt x="16826" y="21207"/>
                </a:cubicBezTo>
                <a:cubicBezTo>
                  <a:pt x="16856" y="21331"/>
                  <a:pt x="16901" y="21437"/>
                  <a:pt x="17015" y="21499"/>
                </a:cubicBezTo>
                <a:cubicBezTo>
                  <a:pt x="17135" y="21566"/>
                  <a:pt x="17354" y="21595"/>
                  <a:pt x="17551" y="21573"/>
                </a:cubicBezTo>
                <a:lnTo>
                  <a:pt x="18025" y="21499"/>
                </a:lnTo>
                <a:cubicBezTo>
                  <a:pt x="18222" y="21471"/>
                  <a:pt x="18389" y="21386"/>
                  <a:pt x="18495" y="21274"/>
                </a:cubicBezTo>
                <a:cubicBezTo>
                  <a:pt x="18616" y="21178"/>
                  <a:pt x="18766" y="21066"/>
                  <a:pt x="19038" y="21016"/>
                </a:cubicBezTo>
                <a:cubicBezTo>
                  <a:pt x="19310" y="20960"/>
                  <a:pt x="19326" y="21090"/>
                  <a:pt x="19930" y="20944"/>
                </a:cubicBezTo>
                <a:cubicBezTo>
                  <a:pt x="20535" y="20798"/>
                  <a:pt x="21198" y="20219"/>
                  <a:pt x="21274" y="20157"/>
                </a:cubicBezTo>
                <a:cubicBezTo>
                  <a:pt x="21372" y="20118"/>
                  <a:pt x="21501" y="19820"/>
                  <a:pt x="21191" y="19652"/>
                </a:cubicBezTo>
                <a:cubicBezTo>
                  <a:pt x="20874" y="19483"/>
                  <a:pt x="20481" y="19747"/>
                  <a:pt x="20027" y="19820"/>
                </a:cubicBezTo>
                <a:cubicBezTo>
                  <a:pt x="19581" y="19888"/>
                  <a:pt x="19302" y="19781"/>
                  <a:pt x="19000" y="19764"/>
                </a:cubicBezTo>
                <a:cubicBezTo>
                  <a:pt x="18698" y="19753"/>
                  <a:pt x="18284" y="19567"/>
                  <a:pt x="18186" y="19539"/>
                </a:cubicBezTo>
                <a:cubicBezTo>
                  <a:pt x="18163" y="19528"/>
                  <a:pt x="18133" y="19527"/>
                  <a:pt x="18110" y="19527"/>
                </a:cubicBezTo>
                <a:cubicBezTo>
                  <a:pt x="18050" y="19527"/>
                  <a:pt x="18002" y="19499"/>
                  <a:pt x="17987" y="19460"/>
                </a:cubicBezTo>
                <a:cubicBezTo>
                  <a:pt x="17882" y="19067"/>
                  <a:pt x="17452" y="17460"/>
                  <a:pt x="17362" y="17156"/>
                </a:cubicBezTo>
                <a:cubicBezTo>
                  <a:pt x="17127" y="16386"/>
                  <a:pt x="16704" y="15514"/>
                  <a:pt x="16689" y="15430"/>
                </a:cubicBezTo>
                <a:cubicBezTo>
                  <a:pt x="16659" y="15262"/>
                  <a:pt x="16710" y="15077"/>
                  <a:pt x="16703" y="14881"/>
                </a:cubicBezTo>
                <a:cubicBezTo>
                  <a:pt x="16695" y="14813"/>
                  <a:pt x="16667" y="14521"/>
                  <a:pt x="16455" y="14370"/>
                </a:cubicBezTo>
                <a:lnTo>
                  <a:pt x="16349" y="14278"/>
                </a:lnTo>
                <a:cubicBezTo>
                  <a:pt x="16364" y="14233"/>
                  <a:pt x="16122" y="13919"/>
                  <a:pt x="16084" y="13880"/>
                </a:cubicBezTo>
                <a:cubicBezTo>
                  <a:pt x="15722" y="13526"/>
                  <a:pt x="15215" y="13094"/>
                  <a:pt x="14580" y="12600"/>
                </a:cubicBezTo>
                <a:cubicBezTo>
                  <a:pt x="14074" y="12206"/>
                  <a:pt x="13614" y="11885"/>
                  <a:pt x="13282" y="11660"/>
                </a:cubicBezTo>
                <a:cubicBezTo>
                  <a:pt x="13357" y="11632"/>
                  <a:pt x="13991" y="11515"/>
                  <a:pt x="14014" y="11425"/>
                </a:cubicBezTo>
                <a:cubicBezTo>
                  <a:pt x="14014" y="11425"/>
                  <a:pt x="14014" y="11199"/>
                  <a:pt x="14044" y="10227"/>
                </a:cubicBezTo>
                <a:cubicBezTo>
                  <a:pt x="14082" y="8974"/>
                  <a:pt x="14233" y="8575"/>
                  <a:pt x="14233" y="8575"/>
                </a:cubicBezTo>
                <a:cubicBezTo>
                  <a:pt x="14256" y="8496"/>
                  <a:pt x="14400" y="8481"/>
                  <a:pt x="14453" y="8554"/>
                </a:cubicBezTo>
                <a:lnTo>
                  <a:pt x="14543" y="8687"/>
                </a:lnTo>
                <a:cubicBezTo>
                  <a:pt x="14573" y="8732"/>
                  <a:pt x="14618" y="8778"/>
                  <a:pt x="14663" y="8812"/>
                </a:cubicBezTo>
                <a:cubicBezTo>
                  <a:pt x="14671" y="8818"/>
                  <a:pt x="14679" y="8829"/>
                  <a:pt x="14687" y="8840"/>
                </a:cubicBezTo>
                <a:cubicBezTo>
                  <a:pt x="14785" y="9026"/>
                  <a:pt x="15102" y="9121"/>
                  <a:pt x="15411" y="9065"/>
                </a:cubicBezTo>
                <a:cubicBezTo>
                  <a:pt x="15411" y="9065"/>
                  <a:pt x="16417" y="8930"/>
                  <a:pt x="17211" y="8789"/>
                </a:cubicBezTo>
                <a:cubicBezTo>
                  <a:pt x="17755" y="8694"/>
                  <a:pt x="18941" y="8418"/>
                  <a:pt x="19175" y="8368"/>
                </a:cubicBezTo>
                <a:cubicBezTo>
                  <a:pt x="19296" y="8323"/>
                  <a:pt x="19461" y="8345"/>
                  <a:pt x="19491" y="8345"/>
                </a:cubicBezTo>
                <a:cubicBezTo>
                  <a:pt x="19665" y="8345"/>
                  <a:pt x="19878" y="8316"/>
                  <a:pt x="19999" y="8294"/>
                </a:cubicBezTo>
                <a:cubicBezTo>
                  <a:pt x="19999" y="8294"/>
                  <a:pt x="20383" y="8205"/>
                  <a:pt x="20473" y="8171"/>
                </a:cubicBezTo>
                <a:cubicBezTo>
                  <a:pt x="20829" y="8076"/>
                  <a:pt x="20693" y="7857"/>
                  <a:pt x="20700" y="7655"/>
                </a:cubicBezTo>
                <a:cubicBezTo>
                  <a:pt x="20708" y="7458"/>
                  <a:pt x="20669" y="7300"/>
                  <a:pt x="20669" y="7300"/>
                </a:cubicBezTo>
                <a:cubicBezTo>
                  <a:pt x="20669" y="7300"/>
                  <a:pt x="20730" y="7137"/>
                  <a:pt x="20625" y="7047"/>
                </a:cubicBezTo>
                <a:cubicBezTo>
                  <a:pt x="20511" y="6952"/>
                  <a:pt x="19998" y="7081"/>
                  <a:pt x="19635" y="7126"/>
                </a:cubicBezTo>
                <a:cubicBezTo>
                  <a:pt x="19605" y="7138"/>
                  <a:pt x="19508" y="7160"/>
                  <a:pt x="19470" y="7160"/>
                </a:cubicBezTo>
                <a:cubicBezTo>
                  <a:pt x="19311" y="7154"/>
                  <a:pt x="19190" y="7170"/>
                  <a:pt x="19144" y="7254"/>
                </a:cubicBezTo>
                <a:cubicBezTo>
                  <a:pt x="19061" y="7316"/>
                  <a:pt x="19015" y="7575"/>
                  <a:pt x="18962" y="7620"/>
                </a:cubicBezTo>
                <a:cubicBezTo>
                  <a:pt x="18864" y="7743"/>
                  <a:pt x="18329" y="7728"/>
                  <a:pt x="17022" y="7801"/>
                </a:cubicBezTo>
                <a:cubicBezTo>
                  <a:pt x="16531" y="7823"/>
                  <a:pt x="16063" y="7834"/>
                  <a:pt x="15881" y="7839"/>
                </a:cubicBezTo>
                <a:cubicBezTo>
                  <a:pt x="15836" y="7839"/>
                  <a:pt x="15791" y="7823"/>
                  <a:pt x="15768" y="7795"/>
                </a:cubicBezTo>
                <a:lnTo>
                  <a:pt x="15397" y="7261"/>
                </a:lnTo>
                <a:cubicBezTo>
                  <a:pt x="15337" y="7132"/>
                  <a:pt x="15313" y="6907"/>
                  <a:pt x="14927" y="6222"/>
                </a:cubicBezTo>
                <a:cubicBezTo>
                  <a:pt x="14897" y="6177"/>
                  <a:pt x="14528" y="5181"/>
                  <a:pt x="14415" y="5030"/>
                </a:cubicBezTo>
                <a:cubicBezTo>
                  <a:pt x="14370" y="4973"/>
                  <a:pt x="14362" y="4883"/>
                  <a:pt x="14113" y="4726"/>
                </a:cubicBezTo>
                <a:cubicBezTo>
                  <a:pt x="13947" y="4625"/>
                  <a:pt x="13598" y="4608"/>
                  <a:pt x="13379" y="4614"/>
                </a:cubicBezTo>
                <a:cubicBezTo>
                  <a:pt x="13348" y="4546"/>
                  <a:pt x="13343" y="4469"/>
                  <a:pt x="13388" y="4424"/>
                </a:cubicBezTo>
                <a:cubicBezTo>
                  <a:pt x="13464" y="4345"/>
                  <a:pt x="13667" y="4389"/>
                  <a:pt x="13931" y="4417"/>
                </a:cubicBezTo>
                <a:cubicBezTo>
                  <a:pt x="14075" y="4434"/>
                  <a:pt x="14474" y="4452"/>
                  <a:pt x="14587" y="4429"/>
                </a:cubicBezTo>
                <a:cubicBezTo>
                  <a:pt x="14731" y="4401"/>
                  <a:pt x="14837" y="4311"/>
                  <a:pt x="14852" y="4227"/>
                </a:cubicBezTo>
                <a:cubicBezTo>
                  <a:pt x="14859" y="4171"/>
                  <a:pt x="14867" y="4098"/>
                  <a:pt x="14890" y="4059"/>
                </a:cubicBezTo>
                <a:cubicBezTo>
                  <a:pt x="14935" y="3986"/>
                  <a:pt x="15058" y="3957"/>
                  <a:pt x="15126" y="3946"/>
                </a:cubicBezTo>
                <a:cubicBezTo>
                  <a:pt x="15269" y="3924"/>
                  <a:pt x="15177" y="3799"/>
                  <a:pt x="15154" y="3760"/>
                </a:cubicBezTo>
                <a:cubicBezTo>
                  <a:pt x="15124" y="3715"/>
                  <a:pt x="15185" y="3704"/>
                  <a:pt x="15223" y="3681"/>
                </a:cubicBezTo>
                <a:cubicBezTo>
                  <a:pt x="15260" y="3664"/>
                  <a:pt x="15298" y="3631"/>
                  <a:pt x="15298" y="3592"/>
                </a:cubicBezTo>
                <a:cubicBezTo>
                  <a:pt x="15306" y="3558"/>
                  <a:pt x="15261" y="3552"/>
                  <a:pt x="15246" y="3456"/>
                </a:cubicBezTo>
                <a:cubicBezTo>
                  <a:pt x="15239" y="3411"/>
                  <a:pt x="15209" y="3350"/>
                  <a:pt x="15277" y="3339"/>
                </a:cubicBezTo>
                <a:cubicBezTo>
                  <a:pt x="15315" y="3333"/>
                  <a:pt x="15458" y="3311"/>
                  <a:pt x="15511" y="3216"/>
                </a:cubicBezTo>
                <a:cubicBezTo>
                  <a:pt x="15556" y="3120"/>
                  <a:pt x="15480" y="3025"/>
                  <a:pt x="15442" y="2991"/>
                </a:cubicBezTo>
                <a:cubicBezTo>
                  <a:pt x="15412" y="2963"/>
                  <a:pt x="15351" y="2894"/>
                  <a:pt x="15336" y="2872"/>
                </a:cubicBezTo>
                <a:cubicBezTo>
                  <a:pt x="15313" y="2849"/>
                  <a:pt x="15245" y="2794"/>
                  <a:pt x="15230" y="2766"/>
                </a:cubicBezTo>
                <a:cubicBezTo>
                  <a:pt x="15215" y="2744"/>
                  <a:pt x="15171" y="2664"/>
                  <a:pt x="15164" y="2619"/>
                </a:cubicBezTo>
                <a:cubicBezTo>
                  <a:pt x="15156" y="2574"/>
                  <a:pt x="15139" y="2558"/>
                  <a:pt x="15192" y="2468"/>
                </a:cubicBezTo>
                <a:cubicBezTo>
                  <a:pt x="15237" y="2378"/>
                  <a:pt x="15275" y="2327"/>
                  <a:pt x="15298" y="2276"/>
                </a:cubicBezTo>
                <a:cubicBezTo>
                  <a:pt x="15321" y="2231"/>
                  <a:pt x="15366" y="2108"/>
                  <a:pt x="15374" y="2023"/>
                </a:cubicBezTo>
                <a:cubicBezTo>
                  <a:pt x="15381" y="1945"/>
                  <a:pt x="15397" y="1838"/>
                  <a:pt x="15329" y="1658"/>
                </a:cubicBezTo>
                <a:cubicBezTo>
                  <a:pt x="15268" y="1507"/>
                  <a:pt x="15179" y="1422"/>
                  <a:pt x="15126" y="1377"/>
                </a:cubicBezTo>
                <a:cubicBezTo>
                  <a:pt x="15133" y="1372"/>
                  <a:pt x="15359" y="1175"/>
                  <a:pt x="15253" y="1035"/>
                </a:cubicBezTo>
                <a:cubicBezTo>
                  <a:pt x="15193" y="951"/>
                  <a:pt x="15058" y="765"/>
                  <a:pt x="14710" y="642"/>
                </a:cubicBezTo>
                <a:cubicBezTo>
                  <a:pt x="14272" y="484"/>
                  <a:pt x="14036" y="12"/>
                  <a:pt x="12654" y="1"/>
                </a:cubicBezTo>
                <a:close/>
                <a:moveTo>
                  <a:pt x="9242" y="7253"/>
                </a:moveTo>
                <a:cubicBezTo>
                  <a:pt x="9253" y="7258"/>
                  <a:pt x="9254" y="7271"/>
                  <a:pt x="9247" y="7283"/>
                </a:cubicBezTo>
                <a:cubicBezTo>
                  <a:pt x="9111" y="7569"/>
                  <a:pt x="9034" y="7743"/>
                  <a:pt x="8883" y="8182"/>
                </a:cubicBezTo>
                <a:cubicBezTo>
                  <a:pt x="8709" y="8710"/>
                  <a:pt x="8657" y="9526"/>
                  <a:pt x="8650" y="9987"/>
                </a:cubicBezTo>
                <a:cubicBezTo>
                  <a:pt x="8657" y="10088"/>
                  <a:pt x="8507" y="10412"/>
                  <a:pt x="8402" y="10373"/>
                </a:cubicBezTo>
                <a:cubicBezTo>
                  <a:pt x="8371" y="10328"/>
                  <a:pt x="8333" y="10284"/>
                  <a:pt x="8333" y="10273"/>
                </a:cubicBezTo>
                <a:cubicBezTo>
                  <a:pt x="8333" y="10222"/>
                  <a:pt x="8128" y="9610"/>
                  <a:pt x="8203" y="8840"/>
                </a:cubicBezTo>
                <a:cubicBezTo>
                  <a:pt x="8264" y="8289"/>
                  <a:pt x="8136" y="7879"/>
                  <a:pt x="8114" y="7727"/>
                </a:cubicBezTo>
                <a:cubicBezTo>
                  <a:pt x="8114" y="7721"/>
                  <a:pt x="8128" y="7699"/>
                  <a:pt x="8158" y="7671"/>
                </a:cubicBezTo>
                <a:cubicBezTo>
                  <a:pt x="8234" y="7755"/>
                  <a:pt x="8296" y="7817"/>
                  <a:pt x="8326" y="7839"/>
                </a:cubicBezTo>
                <a:cubicBezTo>
                  <a:pt x="8402" y="7912"/>
                  <a:pt x="8468" y="7844"/>
                  <a:pt x="8468" y="7844"/>
                </a:cubicBezTo>
                <a:cubicBezTo>
                  <a:pt x="8468" y="7844"/>
                  <a:pt x="9170" y="7289"/>
                  <a:pt x="9185" y="7272"/>
                </a:cubicBezTo>
                <a:cubicBezTo>
                  <a:pt x="9212" y="7250"/>
                  <a:pt x="9232" y="7247"/>
                  <a:pt x="9242" y="72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81" name="Man"/>
          <p:cNvSpPr/>
          <p:nvPr/>
        </p:nvSpPr>
        <p:spPr>
          <a:xfrm>
            <a:off x="1731872" y="11685261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82" name="Worker"/>
          <p:cNvSpPr/>
          <p:nvPr/>
        </p:nvSpPr>
        <p:spPr>
          <a:xfrm>
            <a:off x="8709200" y="11258170"/>
            <a:ext cx="498851" cy="1522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9" h="21477" fill="norm" stroke="1" extrusionOk="0">
                <a:moveTo>
                  <a:pt x="10482" y="4"/>
                </a:moveTo>
                <a:cubicBezTo>
                  <a:pt x="10034" y="12"/>
                  <a:pt x="8391" y="117"/>
                  <a:pt x="7657" y="494"/>
                </a:cubicBezTo>
                <a:cubicBezTo>
                  <a:pt x="6848" y="911"/>
                  <a:pt x="6805" y="1175"/>
                  <a:pt x="6965" y="1602"/>
                </a:cubicBezTo>
                <a:cubicBezTo>
                  <a:pt x="6986" y="1656"/>
                  <a:pt x="6943" y="1710"/>
                  <a:pt x="6847" y="1754"/>
                </a:cubicBezTo>
                <a:lnTo>
                  <a:pt x="6817" y="1769"/>
                </a:lnTo>
                <a:cubicBezTo>
                  <a:pt x="6710" y="1819"/>
                  <a:pt x="6673" y="1881"/>
                  <a:pt x="6709" y="1940"/>
                </a:cubicBezTo>
                <a:cubicBezTo>
                  <a:pt x="6726" y="1968"/>
                  <a:pt x="6808" y="1986"/>
                  <a:pt x="6894" y="1981"/>
                </a:cubicBezTo>
                <a:lnTo>
                  <a:pt x="7473" y="1944"/>
                </a:lnTo>
                <a:lnTo>
                  <a:pt x="7581" y="2118"/>
                </a:lnTo>
                <a:lnTo>
                  <a:pt x="7832" y="2103"/>
                </a:lnTo>
                <a:cubicBezTo>
                  <a:pt x="7743" y="2259"/>
                  <a:pt x="7638" y="2495"/>
                  <a:pt x="7698" y="2690"/>
                </a:cubicBezTo>
                <a:cubicBezTo>
                  <a:pt x="7809" y="3047"/>
                  <a:pt x="7636" y="3287"/>
                  <a:pt x="7370" y="3479"/>
                </a:cubicBezTo>
                <a:cubicBezTo>
                  <a:pt x="7088" y="3683"/>
                  <a:pt x="5823" y="3782"/>
                  <a:pt x="6212" y="4325"/>
                </a:cubicBezTo>
                <a:cubicBezTo>
                  <a:pt x="4592" y="4538"/>
                  <a:pt x="3452" y="5407"/>
                  <a:pt x="1941" y="6231"/>
                </a:cubicBezTo>
                <a:cubicBezTo>
                  <a:pt x="1754" y="6223"/>
                  <a:pt x="1529" y="6238"/>
                  <a:pt x="1362" y="6303"/>
                </a:cubicBezTo>
                <a:lnTo>
                  <a:pt x="721" y="6586"/>
                </a:lnTo>
                <a:cubicBezTo>
                  <a:pt x="618" y="6626"/>
                  <a:pt x="407" y="6753"/>
                  <a:pt x="572" y="6895"/>
                </a:cubicBezTo>
                <a:cubicBezTo>
                  <a:pt x="551" y="6904"/>
                  <a:pt x="357" y="7014"/>
                  <a:pt x="177" y="7118"/>
                </a:cubicBezTo>
                <a:cubicBezTo>
                  <a:pt x="-34" y="7241"/>
                  <a:pt x="-56" y="7388"/>
                  <a:pt x="111" y="7518"/>
                </a:cubicBezTo>
                <a:cubicBezTo>
                  <a:pt x="327" y="7686"/>
                  <a:pt x="668" y="7934"/>
                  <a:pt x="1090" y="8180"/>
                </a:cubicBezTo>
                <a:cubicBezTo>
                  <a:pt x="2003" y="8714"/>
                  <a:pt x="3229" y="9346"/>
                  <a:pt x="4105" y="9644"/>
                </a:cubicBezTo>
                <a:lnTo>
                  <a:pt x="4105" y="10365"/>
                </a:lnTo>
                <a:cubicBezTo>
                  <a:pt x="1836" y="10445"/>
                  <a:pt x="1003" y="11125"/>
                  <a:pt x="1003" y="11125"/>
                </a:cubicBezTo>
                <a:lnTo>
                  <a:pt x="1141" y="11154"/>
                </a:lnTo>
                <a:cubicBezTo>
                  <a:pt x="1141" y="11154"/>
                  <a:pt x="2132" y="10786"/>
                  <a:pt x="2638" y="10783"/>
                </a:cubicBezTo>
                <a:cubicBezTo>
                  <a:pt x="3291" y="10779"/>
                  <a:pt x="3382" y="11031"/>
                  <a:pt x="3382" y="11031"/>
                </a:cubicBezTo>
                <a:lnTo>
                  <a:pt x="3530" y="11033"/>
                </a:lnTo>
                <a:lnTo>
                  <a:pt x="3566" y="12038"/>
                </a:lnTo>
                <a:cubicBezTo>
                  <a:pt x="3470" y="12040"/>
                  <a:pt x="3395" y="12067"/>
                  <a:pt x="3397" y="12098"/>
                </a:cubicBezTo>
                <a:lnTo>
                  <a:pt x="3469" y="13414"/>
                </a:lnTo>
                <a:cubicBezTo>
                  <a:pt x="3469" y="13424"/>
                  <a:pt x="3464" y="13435"/>
                  <a:pt x="3464" y="13446"/>
                </a:cubicBezTo>
                <a:lnTo>
                  <a:pt x="3382" y="14216"/>
                </a:lnTo>
                <a:cubicBezTo>
                  <a:pt x="3375" y="14280"/>
                  <a:pt x="3535" y="14331"/>
                  <a:pt x="3730" y="14330"/>
                </a:cubicBezTo>
                <a:lnTo>
                  <a:pt x="4151" y="14328"/>
                </a:lnTo>
                <a:lnTo>
                  <a:pt x="4530" y="14326"/>
                </a:lnTo>
                <a:cubicBezTo>
                  <a:pt x="4724" y="14325"/>
                  <a:pt x="4881" y="14271"/>
                  <a:pt x="4868" y="14207"/>
                </a:cubicBezTo>
                <a:lnTo>
                  <a:pt x="4710" y="13414"/>
                </a:lnTo>
                <a:lnTo>
                  <a:pt x="4643" y="12103"/>
                </a:lnTo>
                <a:cubicBezTo>
                  <a:pt x="4700" y="12108"/>
                  <a:pt x="4756" y="12112"/>
                  <a:pt x="4817" y="12112"/>
                </a:cubicBezTo>
                <a:lnTo>
                  <a:pt x="5976" y="12112"/>
                </a:lnTo>
                <a:cubicBezTo>
                  <a:pt x="6536" y="13763"/>
                  <a:pt x="6792" y="14110"/>
                  <a:pt x="6750" y="14533"/>
                </a:cubicBezTo>
                <a:cubicBezTo>
                  <a:pt x="6690" y="15141"/>
                  <a:pt x="5987" y="15436"/>
                  <a:pt x="5545" y="15870"/>
                </a:cubicBezTo>
                <a:cubicBezTo>
                  <a:pt x="5143" y="16265"/>
                  <a:pt x="4985" y="16324"/>
                  <a:pt x="4740" y="16769"/>
                </a:cubicBezTo>
                <a:cubicBezTo>
                  <a:pt x="4190" y="17773"/>
                  <a:pt x="4340" y="18216"/>
                  <a:pt x="4340" y="19137"/>
                </a:cubicBezTo>
                <a:cubicBezTo>
                  <a:pt x="4199" y="19522"/>
                  <a:pt x="4274" y="19717"/>
                  <a:pt x="4274" y="19717"/>
                </a:cubicBezTo>
                <a:cubicBezTo>
                  <a:pt x="4368" y="19995"/>
                  <a:pt x="4617" y="19893"/>
                  <a:pt x="4535" y="19971"/>
                </a:cubicBezTo>
                <a:cubicBezTo>
                  <a:pt x="4269" y="20224"/>
                  <a:pt x="4429" y="20438"/>
                  <a:pt x="4340" y="20583"/>
                </a:cubicBezTo>
                <a:cubicBezTo>
                  <a:pt x="4240" y="20748"/>
                  <a:pt x="4364" y="20936"/>
                  <a:pt x="4340" y="20983"/>
                </a:cubicBezTo>
                <a:cubicBezTo>
                  <a:pt x="4340" y="20983"/>
                  <a:pt x="4384" y="21109"/>
                  <a:pt x="4740" y="21238"/>
                </a:cubicBezTo>
                <a:cubicBezTo>
                  <a:pt x="5157" y="21388"/>
                  <a:pt x="6901" y="21579"/>
                  <a:pt x="8616" y="21410"/>
                </a:cubicBezTo>
                <a:cubicBezTo>
                  <a:pt x="9573" y="21316"/>
                  <a:pt x="9262" y="21088"/>
                  <a:pt x="9262" y="20924"/>
                </a:cubicBezTo>
                <a:cubicBezTo>
                  <a:pt x="9262" y="20797"/>
                  <a:pt x="8777" y="20605"/>
                  <a:pt x="8729" y="20462"/>
                </a:cubicBezTo>
                <a:cubicBezTo>
                  <a:pt x="8662" y="20263"/>
                  <a:pt x="8662" y="20255"/>
                  <a:pt x="8452" y="20003"/>
                </a:cubicBezTo>
                <a:cubicBezTo>
                  <a:pt x="8358" y="19890"/>
                  <a:pt x="8447" y="19720"/>
                  <a:pt x="8673" y="19630"/>
                </a:cubicBezTo>
                <a:cubicBezTo>
                  <a:pt x="8793" y="19582"/>
                  <a:pt x="8893" y="19525"/>
                  <a:pt x="8893" y="19444"/>
                </a:cubicBezTo>
                <a:cubicBezTo>
                  <a:pt x="8893" y="19071"/>
                  <a:pt x="8716" y="18928"/>
                  <a:pt x="9231" y="17843"/>
                </a:cubicBezTo>
                <a:cubicBezTo>
                  <a:pt x="9398" y="17493"/>
                  <a:pt x="9563" y="17209"/>
                  <a:pt x="9831" y="16639"/>
                </a:cubicBezTo>
                <a:cubicBezTo>
                  <a:pt x="9933" y="16421"/>
                  <a:pt x="10283" y="15839"/>
                  <a:pt x="10503" y="15630"/>
                </a:cubicBezTo>
                <a:cubicBezTo>
                  <a:pt x="11512" y="14669"/>
                  <a:pt x="11887" y="13545"/>
                  <a:pt x="12148" y="12932"/>
                </a:cubicBezTo>
                <a:cubicBezTo>
                  <a:pt x="12172" y="12877"/>
                  <a:pt x="12414" y="12880"/>
                  <a:pt x="12430" y="12936"/>
                </a:cubicBezTo>
                <a:cubicBezTo>
                  <a:pt x="12780" y="14137"/>
                  <a:pt x="13727" y="15338"/>
                  <a:pt x="13281" y="16184"/>
                </a:cubicBezTo>
                <a:cubicBezTo>
                  <a:pt x="12690" y="17307"/>
                  <a:pt x="13044" y="19528"/>
                  <a:pt x="13158" y="19543"/>
                </a:cubicBezTo>
                <a:cubicBezTo>
                  <a:pt x="13176" y="19674"/>
                  <a:pt x="13757" y="19688"/>
                  <a:pt x="13620" y="19877"/>
                </a:cubicBezTo>
                <a:cubicBezTo>
                  <a:pt x="13329" y="20278"/>
                  <a:pt x="13681" y="20664"/>
                  <a:pt x="13681" y="20664"/>
                </a:cubicBezTo>
                <a:cubicBezTo>
                  <a:pt x="13681" y="20664"/>
                  <a:pt x="13666" y="20763"/>
                  <a:pt x="13656" y="20835"/>
                </a:cubicBezTo>
                <a:cubicBezTo>
                  <a:pt x="13649" y="20884"/>
                  <a:pt x="13740" y="20928"/>
                  <a:pt x="13881" y="20944"/>
                </a:cubicBezTo>
                <a:cubicBezTo>
                  <a:pt x="14272" y="20988"/>
                  <a:pt x="14917" y="20997"/>
                  <a:pt x="15691" y="21006"/>
                </a:cubicBezTo>
                <a:cubicBezTo>
                  <a:pt x="16612" y="21017"/>
                  <a:pt x="16505" y="21106"/>
                  <a:pt x="17911" y="21192"/>
                </a:cubicBezTo>
                <a:cubicBezTo>
                  <a:pt x="19317" y="21278"/>
                  <a:pt x="21435" y="21140"/>
                  <a:pt x="21489" y="21006"/>
                </a:cubicBezTo>
                <a:cubicBezTo>
                  <a:pt x="21544" y="20872"/>
                  <a:pt x="21403" y="20584"/>
                  <a:pt x="20510" y="20503"/>
                </a:cubicBezTo>
                <a:cubicBezTo>
                  <a:pt x="19862" y="20421"/>
                  <a:pt x="19211" y="20353"/>
                  <a:pt x="18890" y="20283"/>
                </a:cubicBezTo>
                <a:cubicBezTo>
                  <a:pt x="18569" y="20213"/>
                  <a:pt x="17923" y="19968"/>
                  <a:pt x="17537" y="19926"/>
                </a:cubicBezTo>
                <a:cubicBezTo>
                  <a:pt x="17436" y="19915"/>
                  <a:pt x="17738" y="19800"/>
                  <a:pt x="17655" y="19471"/>
                </a:cubicBezTo>
                <a:cubicBezTo>
                  <a:pt x="17565" y="19121"/>
                  <a:pt x="17504" y="18885"/>
                  <a:pt x="17403" y="17877"/>
                </a:cubicBezTo>
                <a:cubicBezTo>
                  <a:pt x="17380" y="17639"/>
                  <a:pt x="17098" y="16934"/>
                  <a:pt x="17701" y="15969"/>
                </a:cubicBezTo>
                <a:cubicBezTo>
                  <a:pt x="17936" y="15593"/>
                  <a:pt x="17842" y="14996"/>
                  <a:pt x="17906" y="14271"/>
                </a:cubicBezTo>
                <a:cubicBezTo>
                  <a:pt x="17989" y="13321"/>
                  <a:pt x="18057" y="12396"/>
                  <a:pt x="17588" y="11169"/>
                </a:cubicBezTo>
                <a:cubicBezTo>
                  <a:pt x="17224" y="10217"/>
                  <a:pt x="17134" y="9970"/>
                  <a:pt x="16655" y="9412"/>
                </a:cubicBezTo>
                <a:cubicBezTo>
                  <a:pt x="16766" y="9378"/>
                  <a:pt x="16824" y="9329"/>
                  <a:pt x="16804" y="9276"/>
                </a:cubicBezTo>
                <a:lnTo>
                  <a:pt x="16757" y="8801"/>
                </a:lnTo>
                <a:cubicBezTo>
                  <a:pt x="16757" y="8678"/>
                  <a:pt x="16332" y="8592"/>
                  <a:pt x="16076" y="8598"/>
                </a:cubicBezTo>
                <a:cubicBezTo>
                  <a:pt x="15789" y="8088"/>
                  <a:pt x="15665" y="7588"/>
                  <a:pt x="15860" y="7190"/>
                </a:cubicBezTo>
                <a:cubicBezTo>
                  <a:pt x="16004" y="6898"/>
                  <a:pt x="17124" y="6324"/>
                  <a:pt x="16563" y="5810"/>
                </a:cubicBezTo>
                <a:cubicBezTo>
                  <a:pt x="16060" y="5349"/>
                  <a:pt x="14538" y="4598"/>
                  <a:pt x="14086" y="4451"/>
                </a:cubicBezTo>
                <a:cubicBezTo>
                  <a:pt x="13990" y="4419"/>
                  <a:pt x="13854" y="4395"/>
                  <a:pt x="13702" y="4378"/>
                </a:cubicBezTo>
                <a:lnTo>
                  <a:pt x="13835" y="4375"/>
                </a:lnTo>
                <a:cubicBezTo>
                  <a:pt x="13835" y="4375"/>
                  <a:pt x="13193" y="4329"/>
                  <a:pt x="12979" y="4071"/>
                </a:cubicBezTo>
                <a:cubicBezTo>
                  <a:pt x="12827" y="3889"/>
                  <a:pt x="13287" y="3499"/>
                  <a:pt x="13502" y="3487"/>
                </a:cubicBezTo>
                <a:lnTo>
                  <a:pt x="14594" y="3481"/>
                </a:lnTo>
                <a:cubicBezTo>
                  <a:pt x="14898" y="3464"/>
                  <a:pt x="15186" y="3391"/>
                  <a:pt x="15230" y="3315"/>
                </a:cubicBezTo>
                <a:cubicBezTo>
                  <a:pt x="15299" y="3208"/>
                  <a:pt x="15225" y="3143"/>
                  <a:pt x="15281" y="3063"/>
                </a:cubicBezTo>
                <a:cubicBezTo>
                  <a:pt x="15452" y="2788"/>
                  <a:pt x="15312" y="2710"/>
                  <a:pt x="15353" y="2627"/>
                </a:cubicBezTo>
                <a:cubicBezTo>
                  <a:pt x="15820" y="2557"/>
                  <a:pt x="15884" y="2491"/>
                  <a:pt x="15794" y="2419"/>
                </a:cubicBezTo>
                <a:cubicBezTo>
                  <a:pt x="15727" y="2366"/>
                  <a:pt x="14872" y="2184"/>
                  <a:pt x="14866" y="2036"/>
                </a:cubicBezTo>
                <a:cubicBezTo>
                  <a:pt x="15026" y="1794"/>
                  <a:pt x="14994" y="1645"/>
                  <a:pt x="14871" y="1531"/>
                </a:cubicBezTo>
                <a:lnTo>
                  <a:pt x="15753" y="1482"/>
                </a:lnTo>
                <a:cubicBezTo>
                  <a:pt x="15870" y="1476"/>
                  <a:pt x="15910" y="1427"/>
                  <a:pt x="15819" y="1402"/>
                </a:cubicBezTo>
                <a:cubicBezTo>
                  <a:pt x="15690" y="1366"/>
                  <a:pt x="15532" y="1341"/>
                  <a:pt x="15363" y="1328"/>
                </a:cubicBezTo>
                <a:cubicBezTo>
                  <a:pt x="15144" y="1312"/>
                  <a:pt x="14898" y="1283"/>
                  <a:pt x="14804" y="1234"/>
                </a:cubicBezTo>
                <a:cubicBezTo>
                  <a:pt x="14642" y="1150"/>
                  <a:pt x="14402" y="722"/>
                  <a:pt x="13625" y="466"/>
                </a:cubicBezTo>
                <a:cubicBezTo>
                  <a:pt x="13071" y="283"/>
                  <a:pt x="12369" y="143"/>
                  <a:pt x="11856" y="153"/>
                </a:cubicBezTo>
                <a:cubicBezTo>
                  <a:pt x="11633" y="-21"/>
                  <a:pt x="10930" y="-4"/>
                  <a:pt x="10482" y="4"/>
                </a:cubicBezTo>
                <a:close/>
                <a:moveTo>
                  <a:pt x="5930" y="6548"/>
                </a:moveTo>
                <a:cubicBezTo>
                  <a:pt x="6039" y="6555"/>
                  <a:pt x="6140" y="6580"/>
                  <a:pt x="6186" y="6618"/>
                </a:cubicBezTo>
                <a:cubicBezTo>
                  <a:pt x="6367" y="6769"/>
                  <a:pt x="6586" y="7007"/>
                  <a:pt x="6806" y="7234"/>
                </a:cubicBezTo>
                <a:cubicBezTo>
                  <a:pt x="7264" y="7707"/>
                  <a:pt x="7616" y="7931"/>
                  <a:pt x="7370" y="8261"/>
                </a:cubicBezTo>
                <a:cubicBezTo>
                  <a:pt x="7183" y="8513"/>
                  <a:pt x="6811" y="8858"/>
                  <a:pt x="6811" y="8858"/>
                </a:cubicBezTo>
                <a:cubicBezTo>
                  <a:pt x="6133" y="8858"/>
                  <a:pt x="5842" y="8976"/>
                  <a:pt x="5807" y="8982"/>
                </a:cubicBezTo>
                <a:cubicBezTo>
                  <a:pt x="5454" y="9049"/>
                  <a:pt x="4889" y="9001"/>
                  <a:pt x="4628" y="8895"/>
                </a:cubicBezTo>
                <a:cubicBezTo>
                  <a:pt x="3966" y="8628"/>
                  <a:pt x="3934" y="8067"/>
                  <a:pt x="3541" y="7536"/>
                </a:cubicBezTo>
                <a:lnTo>
                  <a:pt x="4340" y="7206"/>
                </a:lnTo>
                <a:cubicBezTo>
                  <a:pt x="4497" y="7127"/>
                  <a:pt x="4533" y="7041"/>
                  <a:pt x="4479" y="6981"/>
                </a:cubicBezTo>
                <a:cubicBezTo>
                  <a:pt x="4980" y="6802"/>
                  <a:pt x="5361" y="6668"/>
                  <a:pt x="5612" y="6581"/>
                </a:cubicBezTo>
                <a:cubicBezTo>
                  <a:pt x="5699" y="6551"/>
                  <a:pt x="5820" y="6541"/>
                  <a:pt x="5930" y="654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83" name="Man Walking"/>
          <p:cNvSpPr/>
          <p:nvPr/>
        </p:nvSpPr>
        <p:spPr>
          <a:xfrm>
            <a:off x="12652226" y="11920049"/>
            <a:ext cx="689727" cy="153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21577" fill="norm" stroke="1" extrusionOk="0">
                <a:moveTo>
                  <a:pt x="9311" y="0"/>
                </a:moveTo>
                <a:cubicBezTo>
                  <a:pt x="9114" y="1"/>
                  <a:pt x="8985" y="9"/>
                  <a:pt x="8973" y="10"/>
                </a:cubicBezTo>
                <a:cubicBezTo>
                  <a:pt x="7445" y="183"/>
                  <a:pt x="6460" y="741"/>
                  <a:pt x="6483" y="1401"/>
                </a:cubicBezTo>
                <a:cubicBezTo>
                  <a:pt x="6495" y="1769"/>
                  <a:pt x="6599" y="1889"/>
                  <a:pt x="6858" y="2154"/>
                </a:cubicBezTo>
                <a:cubicBezTo>
                  <a:pt x="7022" y="2322"/>
                  <a:pt x="7458" y="2603"/>
                  <a:pt x="7493" y="2652"/>
                </a:cubicBezTo>
                <a:cubicBezTo>
                  <a:pt x="7599" y="2798"/>
                  <a:pt x="7669" y="2821"/>
                  <a:pt x="7445" y="2983"/>
                </a:cubicBezTo>
                <a:cubicBezTo>
                  <a:pt x="7422" y="2999"/>
                  <a:pt x="7001" y="3037"/>
                  <a:pt x="7001" y="3048"/>
                </a:cubicBezTo>
                <a:lnTo>
                  <a:pt x="6766" y="3232"/>
                </a:lnTo>
                <a:cubicBezTo>
                  <a:pt x="4463" y="3887"/>
                  <a:pt x="4709" y="3850"/>
                  <a:pt x="4016" y="4797"/>
                </a:cubicBezTo>
                <a:cubicBezTo>
                  <a:pt x="3745" y="5171"/>
                  <a:pt x="2912" y="6761"/>
                  <a:pt x="2653" y="6821"/>
                </a:cubicBezTo>
                <a:cubicBezTo>
                  <a:pt x="2418" y="6870"/>
                  <a:pt x="2371" y="6957"/>
                  <a:pt x="2359" y="7033"/>
                </a:cubicBezTo>
                <a:cubicBezTo>
                  <a:pt x="2324" y="7303"/>
                  <a:pt x="2193" y="7440"/>
                  <a:pt x="2264" y="7640"/>
                </a:cubicBezTo>
                <a:cubicBezTo>
                  <a:pt x="2287" y="7721"/>
                  <a:pt x="2334" y="7759"/>
                  <a:pt x="2451" y="7780"/>
                </a:cubicBezTo>
                <a:cubicBezTo>
                  <a:pt x="2204" y="8885"/>
                  <a:pt x="2428" y="9838"/>
                  <a:pt x="2323" y="10407"/>
                </a:cubicBezTo>
                <a:cubicBezTo>
                  <a:pt x="2311" y="10472"/>
                  <a:pt x="2254" y="10537"/>
                  <a:pt x="2172" y="10591"/>
                </a:cubicBezTo>
                <a:cubicBezTo>
                  <a:pt x="1761" y="10840"/>
                  <a:pt x="1618" y="11051"/>
                  <a:pt x="1559" y="11484"/>
                </a:cubicBezTo>
                <a:cubicBezTo>
                  <a:pt x="1524" y="11734"/>
                  <a:pt x="1853" y="11734"/>
                  <a:pt x="1794" y="11864"/>
                </a:cubicBezTo>
                <a:cubicBezTo>
                  <a:pt x="1735" y="11993"/>
                  <a:pt x="1875" y="12063"/>
                  <a:pt x="1981" y="12144"/>
                </a:cubicBezTo>
                <a:cubicBezTo>
                  <a:pt x="2016" y="12177"/>
                  <a:pt x="2066" y="12188"/>
                  <a:pt x="2113" y="12193"/>
                </a:cubicBezTo>
                <a:cubicBezTo>
                  <a:pt x="2207" y="12204"/>
                  <a:pt x="2312" y="12225"/>
                  <a:pt x="2370" y="12258"/>
                </a:cubicBezTo>
                <a:cubicBezTo>
                  <a:pt x="2441" y="12296"/>
                  <a:pt x="2535" y="12333"/>
                  <a:pt x="2664" y="12344"/>
                </a:cubicBezTo>
                <a:cubicBezTo>
                  <a:pt x="2911" y="12371"/>
                  <a:pt x="3123" y="12019"/>
                  <a:pt x="3123" y="12019"/>
                </a:cubicBezTo>
                <a:cubicBezTo>
                  <a:pt x="3170" y="12165"/>
                  <a:pt x="3698" y="12215"/>
                  <a:pt x="3663" y="12090"/>
                </a:cubicBezTo>
                <a:cubicBezTo>
                  <a:pt x="3569" y="11830"/>
                  <a:pt x="3908" y="11684"/>
                  <a:pt x="4038" y="11224"/>
                </a:cubicBezTo>
                <a:cubicBezTo>
                  <a:pt x="4108" y="10980"/>
                  <a:pt x="3981" y="10764"/>
                  <a:pt x="3828" y="10596"/>
                </a:cubicBezTo>
                <a:cubicBezTo>
                  <a:pt x="3958" y="9990"/>
                  <a:pt x="4627" y="8326"/>
                  <a:pt x="4827" y="8012"/>
                </a:cubicBezTo>
                <a:cubicBezTo>
                  <a:pt x="4992" y="8001"/>
                  <a:pt x="4969" y="7915"/>
                  <a:pt x="5051" y="7764"/>
                </a:cubicBezTo>
                <a:cubicBezTo>
                  <a:pt x="5086" y="7693"/>
                  <a:pt x="5238" y="8680"/>
                  <a:pt x="5308" y="9671"/>
                </a:cubicBezTo>
                <a:cubicBezTo>
                  <a:pt x="5344" y="10147"/>
                  <a:pt x="4428" y="10775"/>
                  <a:pt x="5521" y="11652"/>
                </a:cubicBezTo>
                <a:cubicBezTo>
                  <a:pt x="5651" y="11755"/>
                  <a:pt x="5695" y="11868"/>
                  <a:pt x="5672" y="11982"/>
                </a:cubicBezTo>
                <a:cubicBezTo>
                  <a:pt x="5284" y="13693"/>
                  <a:pt x="5131" y="15063"/>
                  <a:pt x="4967" y="15551"/>
                </a:cubicBezTo>
                <a:cubicBezTo>
                  <a:pt x="4920" y="15686"/>
                  <a:pt x="4743" y="16071"/>
                  <a:pt x="4614" y="16195"/>
                </a:cubicBezTo>
                <a:cubicBezTo>
                  <a:pt x="4285" y="16417"/>
                  <a:pt x="3876" y="16752"/>
                  <a:pt x="3876" y="16757"/>
                </a:cubicBezTo>
                <a:cubicBezTo>
                  <a:pt x="2971" y="17504"/>
                  <a:pt x="2266" y="18382"/>
                  <a:pt x="1761" y="18972"/>
                </a:cubicBezTo>
                <a:lnTo>
                  <a:pt x="1148" y="19573"/>
                </a:lnTo>
                <a:cubicBezTo>
                  <a:pt x="1136" y="19584"/>
                  <a:pt x="1137" y="19596"/>
                  <a:pt x="1126" y="19607"/>
                </a:cubicBezTo>
                <a:cubicBezTo>
                  <a:pt x="1067" y="19655"/>
                  <a:pt x="1090" y="19692"/>
                  <a:pt x="1019" y="19789"/>
                </a:cubicBezTo>
                <a:cubicBezTo>
                  <a:pt x="949" y="19887"/>
                  <a:pt x="-369" y="20554"/>
                  <a:pt x="101" y="20744"/>
                </a:cubicBezTo>
                <a:cubicBezTo>
                  <a:pt x="1076" y="21134"/>
                  <a:pt x="1137" y="20993"/>
                  <a:pt x="1948" y="21285"/>
                </a:cubicBezTo>
                <a:cubicBezTo>
                  <a:pt x="2618" y="21529"/>
                  <a:pt x="3157" y="21523"/>
                  <a:pt x="3733" y="21544"/>
                </a:cubicBezTo>
                <a:lnTo>
                  <a:pt x="6201" y="21539"/>
                </a:lnTo>
                <a:cubicBezTo>
                  <a:pt x="6424" y="21539"/>
                  <a:pt x="6495" y="21458"/>
                  <a:pt x="6483" y="21355"/>
                </a:cubicBezTo>
                <a:cubicBezTo>
                  <a:pt x="6483" y="21257"/>
                  <a:pt x="6273" y="21138"/>
                  <a:pt x="6109" y="21106"/>
                </a:cubicBezTo>
                <a:cubicBezTo>
                  <a:pt x="5886" y="21068"/>
                  <a:pt x="5778" y="21068"/>
                  <a:pt x="5543" y="21057"/>
                </a:cubicBezTo>
                <a:cubicBezTo>
                  <a:pt x="5214" y="21046"/>
                  <a:pt x="4909" y="20970"/>
                  <a:pt x="4721" y="20845"/>
                </a:cubicBezTo>
                <a:cubicBezTo>
                  <a:pt x="4415" y="20656"/>
                  <a:pt x="3991" y="20375"/>
                  <a:pt x="3792" y="20240"/>
                </a:cubicBezTo>
                <a:cubicBezTo>
                  <a:pt x="4015" y="20245"/>
                  <a:pt x="4214" y="20239"/>
                  <a:pt x="4214" y="20223"/>
                </a:cubicBezTo>
                <a:cubicBezTo>
                  <a:pt x="4226" y="20174"/>
                  <a:pt x="4437" y="19968"/>
                  <a:pt x="5095" y="19329"/>
                </a:cubicBezTo>
                <a:cubicBezTo>
                  <a:pt x="5225" y="19199"/>
                  <a:pt x="5366" y="19076"/>
                  <a:pt x="5496" y="18962"/>
                </a:cubicBezTo>
                <a:cubicBezTo>
                  <a:pt x="6024" y="18556"/>
                  <a:pt x="6624" y="18084"/>
                  <a:pt x="6895" y="17835"/>
                </a:cubicBezTo>
                <a:cubicBezTo>
                  <a:pt x="7506" y="17288"/>
                  <a:pt x="8174" y="16817"/>
                  <a:pt x="8444" y="16346"/>
                </a:cubicBezTo>
                <a:cubicBezTo>
                  <a:pt x="8750" y="15810"/>
                  <a:pt x="9539" y="14532"/>
                  <a:pt x="9539" y="14532"/>
                </a:cubicBezTo>
                <a:cubicBezTo>
                  <a:pt x="9503" y="14581"/>
                  <a:pt x="10091" y="14960"/>
                  <a:pt x="10479" y="15317"/>
                </a:cubicBezTo>
                <a:cubicBezTo>
                  <a:pt x="10620" y="15442"/>
                  <a:pt x="10891" y="15945"/>
                  <a:pt x="10938" y="16080"/>
                </a:cubicBezTo>
                <a:cubicBezTo>
                  <a:pt x="11079" y="16432"/>
                  <a:pt x="11360" y="17137"/>
                  <a:pt x="11536" y="17375"/>
                </a:cubicBezTo>
                <a:cubicBezTo>
                  <a:pt x="11948" y="17949"/>
                  <a:pt x="12675" y="18865"/>
                  <a:pt x="13310" y="19531"/>
                </a:cubicBezTo>
                <a:lnTo>
                  <a:pt x="14052" y="20424"/>
                </a:lnTo>
                <a:cubicBezTo>
                  <a:pt x="14111" y="20489"/>
                  <a:pt x="14238" y="20532"/>
                  <a:pt x="14379" y="20532"/>
                </a:cubicBezTo>
                <a:cubicBezTo>
                  <a:pt x="14379" y="20868"/>
                  <a:pt x="14426" y="21598"/>
                  <a:pt x="14896" y="21576"/>
                </a:cubicBezTo>
                <a:cubicBezTo>
                  <a:pt x="16694" y="21495"/>
                  <a:pt x="15061" y="21469"/>
                  <a:pt x="17305" y="21485"/>
                </a:cubicBezTo>
                <a:cubicBezTo>
                  <a:pt x="18528" y="21490"/>
                  <a:pt x="19810" y="21236"/>
                  <a:pt x="20574" y="20911"/>
                </a:cubicBezTo>
                <a:cubicBezTo>
                  <a:pt x="20785" y="20819"/>
                  <a:pt x="20914" y="20764"/>
                  <a:pt x="21055" y="20678"/>
                </a:cubicBezTo>
                <a:cubicBezTo>
                  <a:pt x="21231" y="20548"/>
                  <a:pt x="20726" y="20369"/>
                  <a:pt x="20104" y="20439"/>
                </a:cubicBezTo>
                <a:cubicBezTo>
                  <a:pt x="19058" y="20558"/>
                  <a:pt x="18398" y="20472"/>
                  <a:pt x="18080" y="20407"/>
                </a:cubicBezTo>
                <a:cubicBezTo>
                  <a:pt x="17963" y="20380"/>
                  <a:pt x="17858" y="20342"/>
                  <a:pt x="17775" y="20299"/>
                </a:cubicBezTo>
                <a:cubicBezTo>
                  <a:pt x="17611" y="20207"/>
                  <a:pt x="17376" y="20110"/>
                  <a:pt x="17247" y="20050"/>
                </a:cubicBezTo>
                <a:cubicBezTo>
                  <a:pt x="17399" y="20023"/>
                  <a:pt x="17516" y="19996"/>
                  <a:pt x="17493" y="19974"/>
                </a:cubicBezTo>
                <a:cubicBezTo>
                  <a:pt x="17446" y="19931"/>
                  <a:pt x="17083" y="19477"/>
                  <a:pt x="16589" y="18822"/>
                </a:cubicBezTo>
                <a:cubicBezTo>
                  <a:pt x="16354" y="18480"/>
                  <a:pt x="16131" y="18155"/>
                  <a:pt x="16002" y="17960"/>
                </a:cubicBezTo>
                <a:cubicBezTo>
                  <a:pt x="15120" y="16634"/>
                  <a:pt x="14861" y="15788"/>
                  <a:pt x="14720" y="15133"/>
                </a:cubicBezTo>
                <a:cubicBezTo>
                  <a:pt x="14603" y="14575"/>
                  <a:pt x="14133" y="14358"/>
                  <a:pt x="13721" y="13617"/>
                </a:cubicBezTo>
                <a:lnTo>
                  <a:pt x="12076" y="11224"/>
                </a:lnTo>
                <a:cubicBezTo>
                  <a:pt x="11970" y="11013"/>
                  <a:pt x="12194" y="10904"/>
                  <a:pt x="12194" y="10693"/>
                </a:cubicBezTo>
                <a:cubicBezTo>
                  <a:pt x="12182" y="10211"/>
                  <a:pt x="12077" y="9323"/>
                  <a:pt x="12300" y="8852"/>
                </a:cubicBezTo>
                <a:cubicBezTo>
                  <a:pt x="13464" y="9268"/>
                  <a:pt x="15720" y="9556"/>
                  <a:pt x="15825" y="9632"/>
                </a:cubicBezTo>
                <a:cubicBezTo>
                  <a:pt x="16119" y="9827"/>
                  <a:pt x="16543" y="9973"/>
                  <a:pt x="17048" y="10055"/>
                </a:cubicBezTo>
                <a:cubicBezTo>
                  <a:pt x="17272" y="10087"/>
                  <a:pt x="17377" y="10158"/>
                  <a:pt x="17471" y="10212"/>
                </a:cubicBezTo>
                <a:lnTo>
                  <a:pt x="17647" y="10298"/>
                </a:lnTo>
                <a:cubicBezTo>
                  <a:pt x="17776" y="10331"/>
                  <a:pt x="18023" y="10346"/>
                  <a:pt x="18411" y="10205"/>
                </a:cubicBezTo>
                <a:lnTo>
                  <a:pt x="18716" y="10082"/>
                </a:lnTo>
                <a:cubicBezTo>
                  <a:pt x="18810" y="10038"/>
                  <a:pt x="18929" y="9935"/>
                  <a:pt x="18859" y="9875"/>
                </a:cubicBezTo>
                <a:lnTo>
                  <a:pt x="18940" y="9757"/>
                </a:lnTo>
                <a:cubicBezTo>
                  <a:pt x="19022" y="9703"/>
                  <a:pt x="19012" y="9626"/>
                  <a:pt x="18918" y="9577"/>
                </a:cubicBezTo>
                <a:cubicBezTo>
                  <a:pt x="18682" y="9448"/>
                  <a:pt x="18398" y="9340"/>
                  <a:pt x="18139" y="9242"/>
                </a:cubicBezTo>
                <a:cubicBezTo>
                  <a:pt x="18021" y="9199"/>
                  <a:pt x="17858" y="9171"/>
                  <a:pt x="17706" y="9176"/>
                </a:cubicBezTo>
                <a:lnTo>
                  <a:pt x="17401" y="9139"/>
                </a:lnTo>
                <a:cubicBezTo>
                  <a:pt x="17307" y="9128"/>
                  <a:pt x="17202" y="9123"/>
                  <a:pt x="17096" y="9117"/>
                </a:cubicBezTo>
                <a:cubicBezTo>
                  <a:pt x="16802" y="9112"/>
                  <a:pt x="16014" y="9031"/>
                  <a:pt x="14992" y="8381"/>
                </a:cubicBezTo>
                <a:cubicBezTo>
                  <a:pt x="14522" y="8083"/>
                  <a:pt x="13840" y="7818"/>
                  <a:pt x="13299" y="7596"/>
                </a:cubicBezTo>
                <a:cubicBezTo>
                  <a:pt x="13323" y="7536"/>
                  <a:pt x="13336" y="7439"/>
                  <a:pt x="13218" y="7352"/>
                </a:cubicBezTo>
                <a:cubicBezTo>
                  <a:pt x="13077" y="7244"/>
                  <a:pt x="12816" y="7211"/>
                  <a:pt x="12557" y="7060"/>
                </a:cubicBezTo>
                <a:cubicBezTo>
                  <a:pt x="12263" y="6253"/>
                  <a:pt x="12454" y="6193"/>
                  <a:pt x="12348" y="5711"/>
                </a:cubicBezTo>
                <a:cubicBezTo>
                  <a:pt x="12148" y="4774"/>
                  <a:pt x="11476" y="4428"/>
                  <a:pt x="11030" y="4059"/>
                </a:cubicBezTo>
                <a:cubicBezTo>
                  <a:pt x="11030" y="4059"/>
                  <a:pt x="11149" y="3973"/>
                  <a:pt x="11055" y="3924"/>
                </a:cubicBezTo>
                <a:cubicBezTo>
                  <a:pt x="10985" y="3892"/>
                  <a:pt x="10314" y="3648"/>
                  <a:pt x="10302" y="3648"/>
                </a:cubicBezTo>
                <a:cubicBezTo>
                  <a:pt x="10091" y="3589"/>
                  <a:pt x="10479" y="3437"/>
                  <a:pt x="10596" y="3318"/>
                </a:cubicBezTo>
                <a:cubicBezTo>
                  <a:pt x="10737" y="3183"/>
                  <a:pt x="10865" y="3150"/>
                  <a:pt x="11500" y="3166"/>
                </a:cubicBezTo>
                <a:cubicBezTo>
                  <a:pt x="11887" y="3171"/>
                  <a:pt x="12064" y="3096"/>
                  <a:pt x="12028" y="2939"/>
                </a:cubicBezTo>
                <a:cubicBezTo>
                  <a:pt x="11993" y="2733"/>
                  <a:pt x="12360" y="2765"/>
                  <a:pt x="12219" y="2597"/>
                </a:cubicBezTo>
                <a:cubicBezTo>
                  <a:pt x="12208" y="2581"/>
                  <a:pt x="12299" y="2534"/>
                  <a:pt x="12311" y="2523"/>
                </a:cubicBezTo>
                <a:cubicBezTo>
                  <a:pt x="12417" y="2458"/>
                  <a:pt x="12228" y="2382"/>
                  <a:pt x="12322" y="2262"/>
                </a:cubicBezTo>
                <a:cubicBezTo>
                  <a:pt x="12381" y="2192"/>
                  <a:pt x="12676" y="2187"/>
                  <a:pt x="12653" y="2041"/>
                </a:cubicBezTo>
                <a:cubicBezTo>
                  <a:pt x="12617" y="1851"/>
                  <a:pt x="11899" y="1787"/>
                  <a:pt x="12087" y="1548"/>
                </a:cubicBezTo>
                <a:cubicBezTo>
                  <a:pt x="12334" y="1245"/>
                  <a:pt x="11984" y="909"/>
                  <a:pt x="11984" y="909"/>
                </a:cubicBezTo>
                <a:cubicBezTo>
                  <a:pt x="12231" y="817"/>
                  <a:pt x="12193" y="763"/>
                  <a:pt x="11793" y="498"/>
                </a:cubicBezTo>
                <a:cubicBezTo>
                  <a:pt x="11124" y="55"/>
                  <a:pt x="9901" y="-2"/>
                  <a:pt x="931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pic>
        <p:nvPicPr>
          <p:cNvPr id="284" name="Houses.png" descr="Hou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8327" y="1805080"/>
            <a:ext cx="26420654" cy="13456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roup brainstorm.…"/>
          <p:cNvSpPr txBox="1"/>
          <p:nvPr>
            <p:ph type="body" sz="half" idx="1"/>
          </p:nvPr>
        </p:nvSpPr>
        <p:spPr>
          <a:xfrm>
            <a:off x="588140" y="5329812"/>
            <a:ext cx="9592824" cy="7886056"/>
          </a:xfrm>
          <a:prstGeom prst="rect">
            <a:avLst/>
          </a:prstGeom>
        </p:spPr>
        <p:txBody>
          <a:bodyPr/>
          <a:lstStyle/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Group brainstorm.</a:t>
            </a: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Find the right API to create a seamless database for our back-end.</a:t>
            </a: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Main focus was to have a simple UI that utilized React and had CRUD functionality.</a:t>
            </a: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Effortless and to the point.</a:t>
            </a: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  <a:p>
            <a:pPr marL="136859" indent="-136859" defTabSz="594359">
              <a:lnSpc>
                <a:spcPct val="100000"/>
              </a:lnSpc>
              <a:spcBef>
                <a:spcPts val="0"/>
              </a:spcBef>
              <a:buClrTx/>
              <a:buSzPct val="100000"/>
              <a:buChar char="•"/>
              <a:defRPr b="0" sz="3705">
                <a:solidFill>
                  <a:srgbClr val="000000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Understanding as MERN developer what it takes to create an application.</a:t>
            </a:r>
          </a:p>
        </p:txBody>
      </p:sp>
      <p:sp>
        <p:nvSpPr>
          <p:cNvPr id="287" name="“Invest in your community”"/>
          <p:cNvSpPr txBox="1"/>
          <p:nvPr/>
        </p:nvSpPr>
        <p:spPr>
          <a:xfrm>
            <a:off x="1257300" y="3483069"/>
            <a:ext cx="21869400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“Invest in your community”</a:t>
            </a:r>
          </a:p>
        </p:txBody>
      </p:sp>
      <p:sp>
        <p:nvSpPr>
          <p:cNvPr id="288" name="Concept"/>
          <p:cNvSpPr txBox="1"/>
          <p:nvPr/>
        </p:nvSpPr>
        <p:spPr>
          <a:xfrm>
            <a:off x="863600" y="551996"/>
            <a:ext cx="21869400" cy="177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lnSpc>
                <a:spcPct val="80000"/>
              </a:lnSpc>
              <a:defRPr b="1" cap="all" spc="-400" sz="10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Concept</a:t>
            </a:r>
          </a:p>
        </p:txBody>
      </p:sp>
      <p:grpSp>
        <p:nvGrpSpPr>
          <p:cNvPr id="291" name="Neighborly.jpg"/>
          <p:cNvGrpSpPr/>
          <p:nvPr/>
        </p:nvGrpSpPr>
        <p:grpSpPr>
          <a:xfrm>
            <a:off x="11083503" y="2897330"/>
            <a:ext cx="13037395" cy="7921340"/>
            <a:chOff x="0" y="0"/>
            <a:chExt cx="13037393" cy="7921338"/>
          </a:xfrm>
        </p:grpSpPr>
        <p:pic>
          <p:nvPicPr>
            <p:cNvPr id="290" name="Neighborly.jpg" descr="Neighborly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783395" cy="75911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9" name="Neighborly.jpg" descr="Neighborly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037394" cy="7921339"/>
            </a:xfrm>
            <a:prstGeom prst="rect">
              <a:avLst/>
            </a:prstGeom>
            <a:effectLst/>
          </p:spPr>
        </p:pic>
      </p:grpSp>
      <p:sp>
        <p:nvSpPr>
          <p:cNvPr id="292" name="Edit Document"/>
          <p:cNvSpPr/>
          <p:nvPr/>
        </p:nvSpPr>
        <p:spPr>
          <a:xfrm>
            <a:off x="8180786" y="660884"/>
            <a:ext cx="1436292" cy="1560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fill="norm" stroke="1" extrusionOk="0">
                <a:moveTo>
                  <a:pt x="178" y="0"/>
                </a:moveTo>
                <a:cubicBezTo>
                  <a:pt x="80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80" y="21600"/>
                  <a:pt x="178" y="21600"/>
                </a:cubicBezTo>
                <a:lnTo>
                  <a:pt x="17891" y="21600"/>
                </a:lnTo>
                <a:cubicBezTo>
                  <a:pt x="17989" y="21600"/>
                  <a:pt x="18069" y="21528"/>
                  <a:pt x="18069" y="21438"/>
                </a:cubicBezTo>
                <a:lnTo>
                  <a:pt x="18069" y="10414"/>
                </a:lnTo>
                <a:lnTo>
                  <a:pt x="13054" y="15043"/>
                </a:lnTo>
                <a:cubicBezTo>
                  <a:pt x="12867" y="15216"/>
                  <a:pt x="12647" y="15358"/>
                  <a:pt x="12407" y="15463"/>
                </a:cubicBezTo>
                <a:lnTo>
                  <a:pt x="8385" y="17111"/>
                </a:lnTo>
                <a:cubicBezTo>
                  <a:pt x="8235" y="17177"/>
                  <a:pt x="8078" y="17032"/>
                  <a:pt x="8149" y="16892"/>
                </a:cubicBezTo>
                <a:lnTo>
                  <a:pt x="9963" y="13105"/>
                </a:lnTo>
                <a:cubicBezTo>
                  <a:pt x="10077" y="12882"/>
                  <a:pt x="10231" y="12679"/>
                  <a:pt x="10420" y="12504"/>
                </a:cubicBezTo>
                <a:lnTo>
                  <a:pt x="17644" y="5837"/>
                </a:lnTo>
                <a:lnTo>
                  <a:pt x="11926" y="5837"/>
                </a:lnTo>
                <a:cubicBezTo>
                  <a:pt x="11828" y="5837"/>
                  <a:pt x="11748" y="5765"/>
                  <a:pt x="11748" y="5674"/>
                </a:cubicBezTo>
                <a:lnTo>
                  <a:pt x="11748" y="58"/>
                </a:lnTo>
                <a:cubicBezTo>
                  <a:pt x="11748" y="26"/>
                  <a:pt x="11720" y="0"/>
                  <a:pt x="11685" y="0"/>
                </a:cubicBezTo>
                <a:lnTo>
                  <a:pt x="178" y="0"/>
                </a:lnTo>
                <a:close/>
                <a:moveTo>
                  <a:pt x="12563" y="86"/>
                </a:moveTo>
                <a:cubicBezTo>
                  <a:pt x="12541" y="94"/>
                  <a:pt x="12525" y="114"/>
                  <a:pt x="12525" y="140"/>
                </a:cubicBezTo>
                <a:lnTo>
                  <a:pt x="12525" y="4958"/>
                </a:lnTo>
                <a:cubicBezTo>
                  <a:pt x="12525" y="5048"/>
                  <a:pt x="12605" y="5120"/>
                  <a:pt x="12703" y="5120"/>
                </a:cubicBezTo>
                <a:lnTo>
                  <a:pt x="17917" y="5120"/>
                </a:lnTo>
                <a:cubicBezTo>
                  <a:pt x="17974" y="5120"/>
                  <a:pt x="18001" y="5058"/>
                  <a:pt x="17962" y="5021"/>
                </a:cubicBezTo>
                <a:lnTo>
                  <a:pt x="12632" y="99"/>
                </a:lnTo>
                <a:cubicBezTo>
                  <a:pt x="12612" y="81"/>
                  <a:pt x="12585" y="78"/>
                  <a:pt x="12563" y="86"/>
                </a:cubicBezTo>
                <a:close/>
                <a:moveTo>
                  <a:pt x="20172" y="4728"/>
                </a:moveTo>
                <a:cubicBezTo>
                  <a:pt x="20023" y="4734"/>
                  <a:pt x="19872" y="4794"/>
                  <a:pt x="19753" y="4903"/>
                </a:cubicBezTo>
                <a:lnTo>
                  <a:pt x="18916" y="5676"/>
                </a:lnTo>
                <a:cubicBezTo>
                  <a:pt x="18892" y="5699"/>
                  <a:pt x="18892" y="5736"/>
                  <a:pt x="18916" y="5758"/>
                </a:cubicBezTo>
                <a:lnTo>
                  <a:pt x="20419" y="7147"/>
                </a:lnTo>
                <a:cubicBezTo>
                  <a:pt x="20443" y="7170"/>
                  <a:pt x="20483" y="7170"/>
                  <a:pt x="20508" y="7147"/>
                </a:cubicBezTo>
                <a:lnTo>
                  <a:pt x="21345" y="6372"/>
                </a:lnTo>
                <a:cubicBezTo>
                  <a:pt x="21583" y="6154"/>
                  <a:pt x="21600" y="5815"/>
                  <a:pt x="21383" y="5615"/>
                </a:cubicBezTo>
                <a:lnTo>
                  <a:pt x="20576" y="4868"/>
                </a:lnTo>
                <a:cubicBezTo>
                  <a:pt x="20468" y="4768"/>
                  <a:pt x="20321" y="4722"/>
                  <a:pt x="20172" y="4728"/>
                </a:cubicBezTo>
                <a:close/>
                <a:moveTo>
                  <a:pt x="18322" y="6249"/>
                </a:moveTo>
                <a:cubicBezTo>
                  <a:pt x="18306" y="6249"/>
                  <a:pt x="18290" y="6255"/>
                  <a:pt x="18277" y="6266"/>
                </a:cubicBezTo>
                <a:lnTo>
                  <a:pt x="11222" y="12779"/>
                </a:lnTo>
                <a:cubicBezTo>
                  <a:pt x="11198" y="12801"/>
                  <a:pt x="11198" y="12838"/>
                  <a:pt x="11222" y="12861"/>
                </a:cubicBezTo>
                <a:lnTo>
                  <a:pt x="12727" y="14249"/>
                </a:lnTo>
                <a:cubicBezTo>
                  <a:pt x="12751" y="14272"/>
                  <a:pt x="12789" y="14272"/>
                  <a:pt x="12814" y="14249"/>
                </a:cubicBezTo>
                <a:lnTo>
                  <a:pt x="19869" y="7737"/>
                </a:lnTo>
                <a:cubicBezTo>
                  <a:pt x="19893" y="7714"/>
                  <a:pt x="19893" y="7677"/>
                  <a:pt x="19869" y="7655"/>
                </a:cubicBezTo>
                <a:lnTo>
                  <a:pt x="18366" y="6266"/>
                </a:lnTo>
                <a:cubicBezTo>
                  <a:pt x="18354" y="6255"/>
                  <a:pt x="18338" y="6249"/>
                  <a:pt x="18322" y="6249"/>
                </a:cubicBezTo>
                <a:close/>
                <a:moveTo>
                  <a:pt x="10691" y="13419"/>
                </a:moveTo>
                <a:cubicBezTo>
                  <a:pt x="10671" y="13422"/>
                  <a:pt x="10653" y="13432"/>
                  <a:pt x="10644" y="13451"/>
                </a:cubicBezTo>
                <a:lnTo>
                  <a:pt x="9401" y="15879"/>
                </a:lnTo>
                <a:cubicBezTo>
                  <a:pt x="9375" y="15929"/>
                  <a:pt x="9430" y="15979"/>
                  <a:pt x="9483" y="15955"/>
                </a:cubicBezTo>
                <a:lnTo>
                  <a:pt x="12114" y="14808"/>
                </a:lnTo>
                <a:cubicBezTo>
                  <a:pt x="12154" y="14790"/>
                  <a:pt x="12161" y="14741"/>
                  <a:pt x="12130" y="14712"/>
                </a:cubicBezTo>
                <a:lnTo>
                  <a:pt x="10745" y="13434"/>
                </a:lnTo>
                <a:cubicBezTo>
                  <a:pt x="10730" y="13420"/>
                  <a:pt x="10710" y="13416"/>
                  <a:pt x="10691" y="1341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Design"/>
          <p:cNvSpPr txBox="1"/>
          <p:nvPr>
            <p:ph type="body" sz="half" idx="1"/>
          </p:nvPr>
        </p:nvSpPr>
        <p:spPr>
          <a:xfrm>
            <a:off x="10731500" y="-1479552"/>
            <a:ext cx="16840200" cy="4883152"/>
          </a:xfrm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grpSp>
        <p:nvGrpSpPr>
          <p:cNvPr id="297" name="Screen Shot 2021-03-23 at 8.23.05 PM.png"/>
          <p:cNvGrpSpPr/>
          <p:nvPr/>
        </p:nvGrpSpPr>
        <p:grpSpPr>
          <a:xfrm>
            <a:off x="704691" y="1578860"/>
            <a:ext cx="9715818" cy="11952702"/>
            <a:chOff x="0" y="0"/>
            <a:chExt cx="9715817" cy="11952701"/>
          </a:xfrm>
        </p:grpSpPr>
        <p:pic>
          <p:nvPicPr>
            <p:cNvPr id="296" name="Screen Shot 2021-03-23 at 8.23.05 PM.png" descr="Screen Shot 2021-03-23 at 8.23.05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461818" cy="116225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5" name="Screen Shot 2021-03-23 at 8.23.05 PM.png" descr="Screen Shot 2021-03-23 at 8.23.05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15818" cy="11952702"/>
            </a:xfrm>
            <a:prstGeom prst="rect">
              <a:avLst/>
            </a:prstGeom>
            <a:effectLst/>
          </p:spPr>
        </p:pic>
      </p:grpSp>
      <p:pic>
        <p:nvPicPr>
          <p:cNvPr id="298" name="heyneighborv1.png" descr="heyneighborv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68823" y="8372339"/>
            <a:ext cx="12000954" cy="61125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grpSp>
        <p:nvGrpSpPr>
          <p:cNvPr id="301" name="neighborstalking.jpg"/>
          <p:cNvGrpSpPr/>
          <p:nvPr/>
        </p:nvGrpSpPr>
        <p:grpSpPr>
          <a:xfrm>
            <a:off x="11442428" y="2725179"/>
            <a:ext cx="12060144" cy="7892035"/>
            <a:chOff x="0" y="0"/>
            <a:chExt cx="12060142" cy="7892034"/>
          </a:xfrm>
        </p:grpSpPr>
        <p:pic>
          <p:nvPicPr>
            <p:cNvPr id="300" name="neighborstalking.jpg" descr="neighborstalking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1806143" cy="75618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neighborstalking.jpg" descr="neighborstalking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060143" cy="789203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Design"/>
          <p:cNvSpPr txBox="1"/>
          <p:nvPr>
            <p:ph type="body" sz="half" idx="1"/>
          </p:nvPr>
        </p:nvSpPr>
        <p:spPr>
          <a:xfrm>
            <a:off x="1028700" y="-768352"/>
            <a:ext cx="16840200" cy="4883152"/>
          </a:xfrm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pic>
        <p:nvPicPr>
          <p:cNvPr id="304" name="Screen Shot 2021-03-17 at 10.55.44 PM.png" descr="Screen Shot 2021-03-17 at 10.55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483" y="2815159"/>
            <a:ext cx="10337050" cy="47363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pic>
        <p:nvPicPr>
          <p:cNvPr id="305" name="Screen Shot 2021-03-23 at 7.39.00 PM.png" descr="Screen Shot 2021-03-23 at 7.39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3627" y="8655650"/>
            <a:ext cx="12999208" cy="42107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pic>
        <p:nvPicPr>
          <p:cNvPr id="306" name="Screen Shot 2021-03-23 at 7.49.30 PM.png" descr="Screen Shot 2021-03-23 at 7.49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2754" y="8708522"/>
            <a:ext cx="10135709" cy="41049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grpSp>
        <p:nvGrpSpPr>
          <p:cNvPr id="309" name="Screen Shot 2021-03-23 at 8.23.05 PM.png"/>
          <p:cNvGrpSpPr/>
          <p:nvPr/>
        </p:nvGrpSpPr>
        <p:grpSpPr>
          <a:xfrm>
            <a:off x="14599592" y="490230"/>
            <a:ext cx="6525592" cy="8033961"/>
            <a:chOff x="0" y="0"/>
            <a:chExt cx="6525590" cy="8033960"/>
          </a:xfrm>
        </p:grpSpPr>
        <p:pic>
          <p:nvPicPr>
            <p:cNvPr id="308" name="Screen Shot 2021-03-23 at 8.23.05 PM.png" descr="Screen Shot 2021-03-23 at 8.23.05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6271592" cy="7703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7" name="Screen Shot 2021-03-23 at 8.23.05 PM.png" descr="Screen Shot 2021-03-23 at 8.23.05 PM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525592" cy="80339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Functionality"/>
          <p:cNvSpPr txBox="1"/>
          <p:nvPr>
            <p:ph type="body" sz="half" idx="1"/>
          </p:nvPr>
        </p:nvSpPr>
        <p:spPr>
          <a:xfrm>
            <a:off x="-6680200" y="-4941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14" name="Screen Shot 2021-03-23 at 8.25.53 PM.png"/>
          <p:cNvGrpSpPr/>
          <p:nvPr/>
        </p:nvGrpSpPr>
        <p:grpSpPr>
          <a:xfrm>
            <a:off x="6127750" y="3106223"/>
            <a:ext cx="12433212" cy="9695819"/>
            <a:chOff x="0" y="0"/>
            <a:chExt cx="12433211" cy="9695818"/>
          </a:xfrm>
        </p:grpSpPr>
        <p:pic>
          <p:nvPicPr>
            <p:cNvPr id="313" name="Screen Shot 2021-03-23 at 8.25.53 PM.png" descr="Screen Shot 2021-03-23 at 8.25.53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179212" cy="936561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Screen Shot 2021-03-23 at 8.25.53 PM.png" descr="Screen Shot 2021-03-23 at 8.25.53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33212" cy="969581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Functionality"/>
          <p:cNvSpPr txBox="1"/>
          <p:nvPr>
            <p:ph type="body" sz="half" idx="1"/>
          </p:nvPr>
        </p:nvSpPr>
        <p:spPr>
          <a:xfrm>
            <a:off x="-6426200" y="-3417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19" name="Screen Shot 2021-03-23 at 8.26.46 PM.png"/>
          <p:cNvGrpSpPr/>
          <p:nvPr/>
        </p:nvGrpSpPr>
        <p:grpSpPr>
          <a:xfrm>
            <a:off x="4803840" y="3248770"/>
            <a:ext cx="15732640" cy="9679226"/>
            <a:chOff x="0" y="0"/>
            <a:chExt cx="15732639" cy="9679224"/>
          </a:xfrm>
        </p:grpSpPr>
        <p:pic>
          <p:nvPicPr>
            <p:cNvPr id="318" name="Screen Shot 2021-03-23 at 8.26.46 PM.png" descr="Screen Shot 2021-03-23 at 8.26.4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5478640" cy="93490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7" name="Screen Shot 2021-03-23 at 8.26.46 PM.png" descr="Screen Shot 2021-03-23 at 8.26.46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732640" cy="96792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unctionality"/>
          <p:cNvSpPr txBox="1"/>
          <p:nvPr>
            <p:ph type="body" sz="half" idx="1"/>
          </p:nvPr>
        </p:nvSpPr>
        <p:spPr>
          <a:xfrm>
            <a:off x="-6426200" y="-3417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24" name="Screen Shot 2021-03-23 at 8.27.40 PM.png"/>
          <p:cNvGrpSpPr/>
          <p:nvPr/>
        </p:nvGrpSpPr>
        <p:grpSpPr>
          <a:xfrm>
            <a:off x="5824721" y="3100262"/>
            <a:ext cx="13302619" cy="9580256"/>
            <a:chOff x="0" y="0"/>
            <a:chExt cx="13302617" cy="9580254"/>
          </a:xfrm>
        </p:grpSpPr>
        <p:pic>
          <p:nvPicPr>
            <p:cNvPr id="323" name="Screen Shot 2021-03-23 at 8.27.40 PM.png" descr="Screen Shot 2021-03-23 at 8.27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3048618" cy="92500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2" name="Screen Shot 2021-03-23 at 8.27.40 PM.png" descr="Screen Shot 2021-03-23 at 8.27.40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302618" cy="95802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Functionality"/>
          <p:cNvSpPr txBox="1"/>
          <p:nvPr>
            <p:ph type="body" sz="half" idx="1"/>
          </p:nvPr>
        </p:nvSpPr>
        <p:spPr>
          <a:xfrm>
            <a:off x="1219200" y="-7735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29" name="Screen Shot 2021-03-18 at 7.52.52 PM.png"/>
          <p:cNvGrpSpPr/>
          <p:nvPr/>
        </p:nvGrpSpPr>
        <p:grpSpPr>
          <a:xfrm>
            <a:off x="2032000" y="2339541"/>
            <a:ext cx="19688593" cy="11262159"/>
            <a:chOff x="0" y="0"/>
            <a:chExt cx="19688592" cy="11262158"/>
          </a:xfrm>
        </p:grpSpPr>
        <p:pic>
          <p:nvPicPr>
            <p:cNvPr id="328" name="Screen Shot 2021-03-18 at 7.52.52 PM.png" descr="Screen Shot 2021-03-18 at 7.52.5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9434593" cy="109319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7" name="Screen Shot 2021-03-18 at 7.52.52 PM.png" descr="Screen Shot 2021-03-18 at 7.52.52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688593" cy="1126215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neighborstalking.jpg"/>
          <p:cNvGrpSpPr/>
          <p:nvPr/>
        </p:nvGrpSpPr>
        <p:grpSpPr>
          <a:xfrm>
            <a:off x="4431596" y="3989626"/>
            <a:ext cx="14830088" cy="9666185"/>
            <a:chOff x="0" y="0"/>
            <a:chExt cx="14830087" cy="9666184"/>
          </a:xfrm>
        </p:grpSpPr>
        <p:pic>
          <p:nvPicPr>
            <p:cNvPr id="159" name="neighborstalking.jpg" descr="neighborstalking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4576088" cy="93359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neighborstalking.jpg" descr="neighborstalking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830088" cy="9666185"/>
            </a:xfrm>
            <a:prstGeom prst="rect">
              <a:avLst/>
            </a:prstGeom>
            <a:effectLst/>
          </p:spPr>
        </p:pic>
      </p:grpSp>
      <p:pic>
        <p:nvPicPr>
          <p:cNvPr id="161" name="heyneighborv1.png" descr="heyneighborv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3335" y="-4852184"/>
            <a:ext cx="24490670" cy="124739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unctionality"/>
          <p:cNvSpPr txBox="1"/>
          <p:nvPr>
            <p:ph type="body" sz="half" idx="1"/>
          </p:nvPr>
        </p:nvSpPr>
        <p:spPr>
          <a:xfrm>
            <a:off x="762000" y="-7989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34" name="Screen Shot 2021-03-18 at 7.54.52 PM.png"/>
          <p:cNvGrpSpPr/>
          <p:nvPr/>
        </p:nvGrpSpPr>
        <p:grpSpPr>
          <a:xfrm>
            <a:off x="2585684" y="2175470"/>
            <a:ext cx="19212632" cy="10994430"/>
            <a:chOff x="0" y="0"/>
            <a:chExt cx="19212630" cy="10994429"/>
          </a:xfrm>
        </p:grpSpPr>
        <p:pic>
          <p:nvPicPr>
            <p:cNvPr id="333" name="Screen Shot 2021-03-18 at 7.54.52 PM.png" descr="Screen Shot 2021-03-18 at 7.54.5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958631" cy="1066423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2" name="Screen Shot 2021-03-18 at 7.54.52 PM.png" descr="Screen Shot 2021-03-18 at 7.54.52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212631" cy="1099443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unctionality"/>
          <p:cNvSpPr txBox="1"/>
          <p:nvPr>
            <p:ph type="body" sz="half" idx="1"/>
          </p:nvPr>
        </p:nvSpPr>
        <p:spPr>
          <a:xfrm>
            <a:off x="914400" y="-4433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39" name="Screen Shot 2021-03-18 at 7.53.26 PM.png"/>
          <p:cNvGrpSpPr/>
          <p:nvPr/>
        </p:nvGrpSpPr>
        <p:grpSpPr>
          <a:xfrm>
            <a:off x="3125000" y="2610388"/>
            <a:ext cx="18349132" cy="10508712"/>
            <a:chOff x="0" y="0"/>
            <a:chExt cx="18349131" cy="10508711"/>
          </a:xfrm>
        </p:grpSpPr>
        <p:pic>
          <p:nvPicPr>
            <p:cNvPr id="338" name="Screen Shot 2021-03-18 at 7.53.26 PM.png" descr="Screen Shot 2021-03-18 at 7.53.2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095132" cy="101785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7" name="Screen Shot 2021-03-18 at 7.53.26 PM.png" descr="Screen Shot 2021-03-18 at 7.53.26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349132" cy="1050871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Functionality"/>
          <p:cNvSpPr txBox="1"/>
          <p:nvPr>
            <p:ph type="body" sz="half" idx="1"/>
          </p:nvPr>
        </p:nvSpPr>
        <p:spPr>
          <a:xfrm>
            <a:off x="1219200" y="-77352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42" name="image (1).png" descr="imag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861" y="2856635"/>
            <a:ext cx="23720278" cy="934003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unctionality"/>
          <p:cNvSpPr txBox="1"/>
          <p:nvPr>
            <p:ph type="body" sz="half" idx="1"/>
          </p:nvPr>
        </p:nvSpPr>
        <p:spPr>
          <a:xfrm>
            <a:off x="819904" y="39275"/>
            <a:ext cx="21945601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pic>
        <p:nvPicPr>
          <p:cNvPr id="345" name="program compoents.png" descr="program compo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185" y="3898000"/>
            <a:ext cx="15731630" cy="88151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unctionality"/>
          <p:cNvSpPr txBox="1"/>
          <p:nvPr>
            <p:ph type="body" sz="half" idx="1"/>
          </p:nvPr>
        </p:nvSpPr>
        <p:spPr>
          <a:xfrm>
            <a:off x="889000" y="394875"/>
            <a:ext cx="21945600" cy="4192883"/>
          </a:xfrm>
          <a:prstGeom prst="rect">
            <a:avLst/>
          </a:prstGeom>
        </p:spPr>
        <p:txBody>
          <a:bodyPr/>
          <a:lstStyle/>
          <a:p>
            <a:pPr/>
            <a:r>
              <a:t>Functionality</a:t>
            </a:r>
          </a:p>
        </p:txBody>
      </p:sp>
      <p:grpSp>
        <p:nvGrpSpPr>
          <p:cNvPr id="350" name="Screen Shot 2021-01-28 at 11.28.02 AM.png"/>
          <p:cNvGrpSpPr/>
          <p:nvPr/>
        </p:nvGrpSpPr>
        <p:grpSpPr>
          <a:xfrm>
            <a:off x="4679108" y="4275099"/>
            <a:ext cx="14365384" cy="8122746"/>
            <a:chOff x="0" y="0"/>
            <a:chExt cx="14365383" cy="8122745"/>
          </a:xfrm>
        </p:grpSpPr>
        <p:pic>
          <p:nvPicPr>
            <p:cNvPr id="349" name="Screen Shot 2021-01-28 at 11.28.02 AM.png" descr="Screen Shot 2021-01-28 at 11.28.02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13933584" cy="75639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8" name="Screen Shot 2021-01-28 at 11.28.02 AM.png" descr="Screen Shot 2021-01-28 at 11.28.02 A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365384" cy="81227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Demo"/>
          <p:cNvSpPr txBox="1"/>
          <p:nvPr>
            <p:ph type="body" sz="quarter" idx="1"/>
          </p:nvPr>
        </p:nvSpPr>
        <p:spPr>
          <a:xfrm>
            <a:off x="10399381" y="605748"/>
            <a:ext cx="6116242" cy="3035690"/>
          </a:xfrm>
          <a:prstGeom prst="rect">
            <a:avLst/>
          </a:prstGeom>
        </p:spPr>
        <p:txBody>
          <a:bodyPr/>
          <a:lstStyle>
            <a:lvl1pPr>
              <a:defRPr sz="20400"/>
            </a:lvl1pPr>
          </a:lstStyle>
          <a:p>
            <a:pPr/>
            <a:r>
              <a:t>Demo</a:t>
            </a:r>
          </a:p>
        </p:txBody>
      </p:sp>
      <p:pic>
        <p:nvPicPr>
          <p:cNvPr id="353" name="heyneighborv1.png" descr="heyneighborv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0293" y="2497820"/>
            <a:ext cx="25134571" cy="128019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sp>
        <p:nvSpPr>
          <p:cNvPr id="354" name="Woman"/>
          <p:cNvSpPr/>
          <p:nvPr/>
        </p:nvSpPr>
        <p:spPr>
          <a:xfrm>
            <a:off x="2092506" y="11634123"/>
            <a:ext cx="612264" cy="1532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5" name="Man"/>
          <p:cNvSpPr/>
          <p:nvPr/>
        </p:nvSpPr>
        <p:spPr>
          <a:xfrm>
            <a:off x="9008075" y="11388659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6" name="Worker"/>
          <p:cNvSpPr/>
          <p:nvPr/>
        </p:nvSpPr>
        <p:spPr>
          <a:xfrm>
            <a:off x="22123782" y="11634665"/>
            <a:ext cx="684613" cy="153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7" name="Woman Walking"/>
          <p:cNvSpPr/>
          <p:nvPr/>
        </p:nvSpPr>
        <p:spPr>
          <a:xfrm>
            <a:off x="16487478" y="11635444"/>
            <a:ext cx="707491" cy="1530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8" name="Child at Play"/>
          <p:cNvSpPr/>
          <p:nvPr/>
        </p:nvSpPr>
        <p:spPr>
          <a:xfrm>
            <a:off x="4787254" y="12351981"/>
            <a:ext cx="1053606" cy="142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580" fill="norm" stroke="1" extrusionOk="0">
                <a:moveTo>
                  <a:pt x="12654" y="1"/>
                </a:moveTo>
                <a:cubicBezTo>
                  <a:pt x="12170" y="-5"/>
                  <a:pt x="12012" y="52"/>
                  <a:pt x="12012" y="52"/>
                </a:cubicBezTo>
                <a:lnTo>
                  <a:pt x="11943" y="80"/>
                </a:lnTo>
                <a:cubicBezTo>
                  <a:pt x="11837" y="63"/>
                  <a:pt x="11641" y="46"/>
                  <a:pt x="11256" y="141"/>
                </a:cubicBezTo>
                <a:cubicBezTo>
                  <a:pt x="10863" y="259"/>
                  <a:pt x="9776" y="725"/>
                  <a:pt x="10033" y="2169"/>
                </a:cubicBezTo>
                <a:cubicBezTo>
                  <a:pt x="10162" y="2894"/>
                  <a:pt x="10621" y="3103"/>
                  <a:pt x="11074" y="3479"/>
                </a:cubicBezTo>
                <a:cubicBezTo>
                  <a:pt x="11278" y="3648"/>
                  <a:pt x="11369" y="3856"/>
                  <a:pt x="11369" y="3901"/>
                </a:cubicBezTo>
                <a:cubicBezTo>
                  <a:pt x="11362" y="4080"/>
                  <a:pt x="11332" y="4188"/>
                  <a:pt x="11294" y="4261"/>
                </a:cubicBezTo>
                <a:cubicBezTo>
                  <a:pt x="11165" y="4244"/>
                  <a:pt x="11082" y="4192"/>
                  <a:pt x="10923" y="4271"/>
                </a:cubicBezTo>
                <a:cubicBezTo>
                  <a:pt x="10908" y="4277"/>
                  <a:pt x="10856" y="4322"/>
                  <a:pt x="10803" y="4373"/>
                </a:cubicBezTo>
                <a:cubicBezTo>
                  <a:pt x="10621" y="4435"/>
                  <a:pt x="8906" y="5227"/>
                  <a:pt x="7290" y="6503"/>
                </a:cubicBezTo>
                <a:cubicBezTo>
                  <a:pt x="7282" y="6509"/>
                  <a:pt x="7282" y="6508"/>
                  <a:pt x="7282" y="6513"/>
                </a:cubicBezTo>
                <a:cubicBezTo>
                  <a:pt x="7260" y="6525"/>
                  <a:pt x="7245" y="6541"/>
                  <a:pt x="7245" y="6547"/>
                </a:cubicBezTo>
                <a:cubicBezTo>
                  <a:pt x="7177" y="6609"/>
                  <a:pt x="6503" y="7013"/>
                  <a:pt x="6466" y="7249"/>
                </a:cubicBezTo>
                <a:cubicBezTo>
                  <a:pt x="6435" y="7485"/>
                  <a:pt x="6595" y="8176"/>
                  <a:pt x="6791" y="8794"/>
                </a:cubicBezTo>
                <a:cubicBezTo>
                  <a:pt x="7026" y="9519"/>
                  <a:pt x="7463" y="10352"/>
                  <a:pt x="7441" y="10610"/>
                </a:cubicBezTo>
                <a:cubicBezTo>
                  <a:pt x="7433" y="10683"/>
                  <a:pt x="7312" y="10986"/>
                  <a:pt x="7372" y="11126"/>
                </a:cubicBezTo>
                <a:cubicBezTo>
                  <a:pt x="7486" y="11385"/>
                  <a:pt x="7843" y="11492"/>
                  <a:pt x="7835" y="11627"/>
                </a:cubicBezTo>
                <a:cubicBezTo>
                  <a:pt x="7820" y="11818"/>
                  <a:pt x="7901" y="11914"/>
                  <a:pt x="8014" y="11959"/>
                </a:cubicBezTo>
                <a:cubicBezTo>
                  <a:pt x="8007" y="12195"/>
                  <a:pt x="8007" y="12391"/>
                  <a:pt x="8007" y="12470"/>
                </a:cubicBezTo>
                <a:cubicBezTo>
                  <a:pt x="8015" y="12565"/>
                  <a:pt x="8037" y="13133"/>
                  <a:pt x="8014" y="13228"/>
                </a:cubicBezTo>
                <a:cubicBezTo>
                  <a:pt x="7818" y="14251"/>
                  <a:pt x="7221" y="14958"/>
                  <a:pt x="7183" y="15009"/>
                </a:cubicBezTo>
                <a:cubicBezTo>
                  <a:pt x="7146" y="15059"/>
                  <a:pt x="7078" y="15168"/>
                  <a:pt x="7101" y="15212"/>
                </a:cubicBezTo>
                <a:cubicBezTo>
                  <a:pt x="7154" y="15308"/>
                  <a:pt x="7327" y="15381"/>
                  <a:pt x="7478" y="15465"/>
                </a:cubicBezTo>
                <a:cubicBezTo>
                  <a:pt x="7539" y="15499"/>
                  <a:pt x="7646" y="15550"/>
                  <a:pt x="7766" y="15606"/>
                </a:cubicBezTo>
                <a:lnTo>
                  <a:pt x="7743" y="15667"/>
                </a:lnTo>
                <a:cubicBezTo>
                  <a:pt x="7728" y="15701"/>
                  <a:pt x="7691" y="15728"/>
                  <a:pt x="7646" y="15734"/>
                </a:cubicBezTo>
                <a:cubicBezTo>
                  <a:pt x="7072" y="15796"/>
                  <a:pt x="6535" y="15835"/>
                  <a:pt x="5833" y="16020"/>
                </a:cubicBezTo>
                <a:cubicBezTo>
                  <a:pt x="4548" y="16363"/>
                  <a:pt x="3966" y="16757"/>
                  <a:pt x="2629" y="17077"/>
                </a:cubicBezTo>
                <a:cubicBezTo>
                  <a:pt x="2606" y="17066"/>
                  <a:pt x="2584" y="17055"/>
                  <a:pt x="2553" y="17044"/>
                </a:cubicBezTo>
                <a:cubicBezTo>
                  <a:pt x="2508" y="17033"/>
                  <a:pt x="2440" y="17044"/>
                  <a:pt x="2440" y="17044"/>
                </a:cubicBezTo>
                <a:cubicBezTo>
                  <a:pt x="2228" y="16903"/>
                  <a:pt x="2161" y="16881"/>
                  <a:pt x="1829" y="16824"/>
                </a:cubicBezTo>
                <a:cubicBezTo>
                  <a:pt x="1564" y="16785"/>
                  <a:pt x="1283" y="16824"/>
                  <a:pt x="1283" y="16824"/>
                </a:cubicBezTo>
                <a:cubicBezTo>
                  <a:pt x="1124" y="16785"/>
                  <a:pt x="1005" y="16752"/>
                  <a:pt x="853" y="16791"/>
                </a:cubicBezTo>
                <a:cubicBezTo>
                  <a:pt x="612" y="16864"/>
                  <a:pt x="557" y="16942"/>
                  <a:pt x="497" y="17077"/>
                </a:cubicBezTo>
                <a:lnTo>
                  <a:pt x="317" y="17453"/>
                </a:lnTo>
                <a:cubicBezTo>
                  <a:pt x="257" y="17588"/>
                  <a:pt x="263" y="17728"/>
                  <a:pt x="339" y="17846"/>
                </a:cubicBezTo>
                <a:cubicBezTo>
                  <a:pt x="392" y="17964"/>
                  <a:pt x="437" y="18112"/>
                  <a:pt x="369" y="18303"/>
                </a:cubicBezTo>
                <a:cubicBezTo>
                  <a:pt x="301" y="18500"/>
                  <a:pt x="150" y="18442"/>
                  <a:pt x="29" y="18881"/>
                </a:cubicBezTo>
                <a:cubicBezTo>
                  <a:pt x="-99" y="19319"/>
                  <a:pt x="233" y="20005"/>
                  <a:pt x="263" y="20083"/>
                </a:cubicBezTo>
                <a:cubicBezTo>
                  <a:pt x="301" y="20162"/>
                  <a:pt x="565" y="20382"/>
                  <a:pt x="905" y="20270"/>
                </a:cubicBezTo>
                <a:cubicBezTo>
                  <a:pt x="1238" y="20157"/>
                  <a:pt x="1133" y="19785"/>
                  <a:pt x="1269" y="19476"/>
                </a:cubicBezTo>
                <a:cubicBezTo>
                  <a:pt x="1405" y="19167"/>
                  <a:pt x="1608" y="19060"/>
                  <a:pt x="1699" y="18853"/>
                </a:cubicBezTo>
                <a:cubicBezTo>
                  <a:pt x="1827" y="18577"/>
                  <a:pt x="2727" y="18365"/>
                  <a:pt x="2818" y="18106"/>
                </a:cubicBezTo>
                <a:cubicBezTo>
                  <a:pt x="3717" y="17898"/>
                  <a:pt x="5400" y="17678"/>
                  <a:pt x="6126" y="17537"/>
                </a:cubicBezTo>
                <a:cubicBezTo>
                  <a:pt x="6904" y="17391"/>
                  <a:pt x="8808" y="17016"/>
                  <a:pt x="8808" y="17016"/>
                </a:cubicBezTo>
                <a:cubicBezTo>
                  <a:pt x="8921" y="16993"/>
                  <a:pt x="9029" y="16954"/>
                  <a:pt x="9119" y="16909"/>
                </a:cubicBezTo>
                <a:cubicBezTo>
                  <a:pt x="9263" y="16841"/>
                  <a:pt x="9459" y="16628"/>
                  <a:pt x="9466" y="16622"/>
                </a:cubicBezTo>
                <a:lnTo>
                  <a:pt x="9752" y="16319"/>
                </a:lnTo>
                <a:cubicBezTo>
                  <a:pt x="9858" y="16347"/>
                  <a:pt x="10192" y="16240"/>
                  <a:pt x="10260" y="16155"/>
                </a:cubicBezTo>
                <a:cubicBezTo>
                  <a:pt x="10592" y="15734"/>
                  <a:pt x="11468" y="14549"/>
                  <a:pt x="11521" y="14487"/>
                </a:cubicBezTo>
                <a:cubicBezTo>
                  <a:pt x="11573" y="14431"/>
                  <a:pt x="11642" y="14357"/>
                  <a:pt x="11740" y="14419"/>
                </a:cubicBezTo>
                <a:cubicBezTo>
                  <a:pt x="11793" y="14452"/>
                  <a:pt x="12141" y="14712"/>
                  <a:pt x="12715" y="15162"/>
                </a:cubicBezTo>
                <a:cubicBezTo>
                  <a:pt x="13463" y="15752"/>
                  <a:pt x="14006" y="15959"/>
                  <a:pt x="14059" y="15982"/>
                </a:cubicBezTo>
                <a:cubicBezTo>
                  <a:pt x="14263" y="16060"/>
                  <a:pt x="14702" y="15505"/>
                  <a:pt x="14831" y="15353"/>
                </a:cubicBezTo>
                <a:lnTo>
                  <a:pt x="14861" y="15363"/>
                </a:lnTo>
                <a:cubicBezTo>
                  <a:pt x="14907" y="15380"/>
                  <a:pt x="14928" y="15419"/>
                  <a:pt x="14920" y="15453"/>
                </a:cubicBezTo>
                <a:cubicBezTo>
                  <a:pt x="14822" y="15846"/>
                  <a:pt x="14823" y="16437"/>
                  <a:pt x="15020" y="17039"/>
                </a:cubicBezTo>
                <a:cubicBezTo>
                  <a:pt x="15352" y="18033"/>
                  <a:pt x="16053" y="18713"/>
                  <a:pt x="16212" y="18921"/>
                </a:cubicBezTo>
                <a:cubicBezTo>
                  <a:pt x="16439" y="19213"/>
                  <a:pt x="16568" y="19657"/>
                  <a:pt x="16568" y="19657"/>
                </a:cubicBezTo>
                <a:cubicBezTo>
                  <a:pt x="16629" y="19859"/>
                  <a:pt x="16651" y="19982"/>
                  <a:pt x="16651" y="19971"/>
                </a:cubicBezTo>
                <a:cubicBezTo>
                  <a:pt x="16659" y="19982"/>
                  <a:pt x="16658" y="20006"/>
                  <a:pt x="16665" y="20017"/>
                </a:cubicBezTo>
                <a:cubicBezTo>
                  <a:pt x="16665" y="20028"/>
                  <a:pt x="16650" y="20028"/>
                  <a:pt x="16627" y="20050"/>
                </a:cubicBezTo>
                <a:cubicBezTo>
                  <a:pt x="16582" y="20078"/>
                  <a:pt x="16590" y="20111"/>
                  <a:pt x="16620" y="20178"/>
                </a:cubicBezTo>
                <a:cubicBezTo>
                  <a:pt x="16628" y="20190"/>
                  <a:pt x="16599" y="20207"/>
                  <a:pt x="16561" y="20280"/>
                </a:cubicBezTo>
                <a:cubicBezTo>
                  <a:pt x="16523" y="20353"/>
                  <a:pt x="16561" y="20668"/>
                  <a:pt x="16599" y="20809"/>
                </a:cubicBezTo>
                <a:cubicBezTo>
                  <a:pt x="16637" y="20932"/>
                  <a:pt x="16778" y="21134"/>
                  <a:pt x="16816" y="21184"/>
                </a:cubicBezTo>
                <a:cubicBezTo>
                  <a:pt x="16824" y="21190"/>
                  <a:pt x="16826" y="21202"/>
                  <a:pt x="16826" y="21207"/>
                </a:cubicBezTo>
                <a:cubicBezTo>
                  <a:pt x="16856" y="21331"/>
                  <a:pt x="16901" y="21437"/>
                  <a:pt x="17015" y="21499"/>
                </a:cubicBezTo>
                <a:cubicBezTo>
                  <a:pt x="17135" y="21566"/>
                  <a:pt x="17354" y="21595"/>
                  <a:pt x="17551" y="21573"/>
                </a:cubicBezTo>
                <a:lnTo>
                  <a:pt x="18025" y="21499"/>
                </a:lnTo>
                <a:cubicBezTo>
                  <a:pt x="18222" y="21471"/>
                  <a:pt x="18389" y="21386"/>
                  <a:pt x="18495" y="21274"/>
                </a:cubicBezTo>
                <a:cubicBezTo>
                  <a:pt x="18616" y="21178"/>
                  <a:pt x="18766" y="21066"/>
                  <a:pt x="19038" y="21016"/>
                </a:cubicBezTo>
                <a:cubicBezTo>
                  <a:pt x="19310" y="20960"/>
                  <a:pt x="19326" y="21090"/>
                  <a:pt x="19930" y="20944"/>
                </a:cubicBezTo>
                <a:cubicBezTo>
                  <a:pt x="20535" y="20798"/>
                  <a:pt x="21198" y="20219"/>
                  <a:pt x="21274" y="20157"/>
                </a:cubicBezTo>
                <a:cubicBezTo>
                  <a:pt x="21372" y="20118"/>
                  <a:pt x="21501" y="19820"/>
                  <a:pt x="21191" y="19652"/>
                </a:cubicBezTo>
                <a:cubicBezTo>
                  <a:pt x="20874" y="19483"/>
                  <a:pt x="20481" y="19747"/>
                  <a:pt x="20027" y="19820"/>
                </a:cubicBezTo>
                <a:cubicBezTo>
                  <a:pt x="19581" y="19888"/>
                  <a:pt x="19302" y="19781"/>
                  <a:pt x="19000" y="19764"/>
                </a:cubicBezTo>
                <a:cubicBezTo>
                  <a:pt x="18698" y="19753"/>
                  <a:pt x="18284" y="19567"/>
                  <a:pt x="18186" y="19539"/>
                </a:cubicBezTo>
                <a:cubicBezTo>
                  <a:pt x="18163" y="19528"/>
                  <a:pt x="18133" y="19527"/>
                  <a:pt x="18110" y="19527"/>
                </a:cubicBezTo>
                <a:cubicBezTo>
                  <a:pt x="18050" y="19527"/>
                  <a:pt x="18002" y="19499"/>
                  <a:pt x="17987" y="19460"/>
                </a:cubicBezTo>
                <a:cubicBezTo>
                  <a:pt x="17882" y="19067"/>
                  <a:pt x="17452" y="17460"/>
                  <a:pt x="17362" y="17156"/>
                </a:cubicBezTo>
                <a:cubicBezTo>
                  <a:pt x="17127" y="16386"/>
                  <a:pt x="16704" y="15514"/>
                  <a:pt x="16689" y="15430"/>
                </a:cubicBezTo>
                <a:cubicBezTo>
                  <a:pt x="16659" y="15262"/>
                  <a:pt x="16710" y="15077"/>
                  <a:pt x="16703" y="14881"/>
                </a:cubicBezTo>
                <a:cubicBezTo>
                  <a:pt x="16695" y="14813"/>
                  <a:pt x="16667" y="14521"/>
                  <a:pt x="16455" y="14370"/>
                </a:cubicBezTo>
                <a:lnTo>
                  <a:pt x="16349" y="14278"/>
                </a:lnTo>
                <a:cubicBezTo>
                  <a:pt x="16364" y="14233"/>
                  <a:pt x="16122" y="13919"/>
                  <a:pt x="16084" y="13880"/>
                </a:cubicBezTo>
                <a:cubicBezTo>
                  <a:pt x="15722" y="13526"/>
                  <a:pt x="15215" y="13094"/>
                  <a:pt x="14580" y="12600"/>
                </a:cubicBezTo>
                <a:cubicBezTo>
                  <a:pt x="14074" y="12206"/>
                  <a:pt x="13614" y="11885"/>
                  <a:pt x="13282" y="11660"/>
                </a:cubicBezTo>
                <a:cubicBezTo>
                  <a:pt x="13357" y="11632"/>
                  <a:pt x="13991" y="11515"/>
                  <a:pt x="14014" y="11425"/>
                </a:cubicBezTo>
                <a:cubicBezTo>
                  <a:pt x="14014" y="11425"/>
                  <a:pt x="14014" y="11199"/>
                  <a:pt x="14044" y="10227"/>
                </a:cubicBezTo>
                <a:cubicBezTo>
                  <a:pt x="14082" y="8974"/>
                  <a:pt x="14233" y="8575"/>
                  <a:pt x="14233" y="8575"/>
                </a:cubicBezTo>
                <a:cubicBezTo>
                  <a:pt x="14256" y="8496"/>
                  <a:pt x="14400" y="8481"/>
                  <a:pt x="14453" y="8554"/>
                </a:cubicBezTo>
                <a:lnTo>
                  <a:pt x="14543" y="8687"/>
                </a:lnTo>
                <a:cubicBezTo>
                  <a:pt x="14573" y="8732"/>
                  <a:pt x="14618" y="8778"/>
                  <a:pt x="14663" y="8812"/>
                </a:cubicBezTo>
                <a:cubicBezTo>
                  <a:pt x="14671" y="8818"/>
                  <a:pt x="14679" y="8829"/>
                  <a:pt x="14687" y="8840"/>
                </a:cubicBezTo>
                <a:cubicBezTo>
                  <a:pt x="14785" y="9026"/>
                  <a:pt x="15102" y="9121"/>
                  <a:pt x="15411" y="9065"/>
                </a:cubicBezTo>
                <a:cubicBezTo>
                  <a:pt x="15411" y="9065"/>
                  <a:pt x="16417" y="8930"/>
                  <a:pt x="17211" y="8789"/>
                </a:cubicBezTo>
                <a:cubicBezTo>
                  <a:pt x="17755" y="8694"/>
                  <a:pt x="18941" y="8418"/>
                  <a:pt x="19175" y="8368"/>
                </a:cubicBezTo>
                <a:cubicBezTo>
                  <a:pt x="19296" y="8323"/>
                  <a:pt x="19461" y="8345"/>
                  <a:pt x="19491" y="8345"/>
                </a:cubicBezTo>
                <a:cubicBezTo>
                  <a:pt x="19665" y="8345"/>
                  <a:pt x="19878" y="8316"/>
                  <a:pt x="19999" y="8294"/>
                </a:cubicBezTo>
                <a:cubicBezTo>
                  <a:pt x="19999" y="8294"/>
                  <a:pt x="20383" y="8205"/>
                  <a:pt x="20473" y="8171"/>
                </a:cubicBezTo>
                <a:cubicBezTo>
                  <a:pt x="20829" y="8076"/>
                  <a:pt x="20693" y="7857"/>
                  <a:pt x="20700" y="7655"/>
                </a:cubicBezTo>
                <a:cubicBezTo>
                  <a:pt x="20708" y="7458"/>
                  <a:pt x="20669" y="7300"/>
                  <a:pt x="20669" y="7300"/>
                </a:cubicBezTo>
                <a:cubicBezTo>
                  <a:pt x="20669" y="7300"/>
                  <a:pt x="20730" y="7137"/>
                  <a:pt x="20625" y="7047"/>
                </a:cubicBezTo>
                <a:cubicBezTo>
                  <a:pt x="20511" y="6952"/>
                  <a:pt x="19998" y="7081"/>
                  <a:pt x="19635" y="7126"/>
                </a:cubicBezTo>
                <a:cubicBezTo>
                  <a:pt x="19605" y="7138"/>
                  <a:pt x="19508" y="7160"/>
                  <a:pt x="19470" y="7160"/>
                </a:cubicBezTo>
                <a:cubicBezTo>
                  <a:pt x="19311" y="7154"/>
                  <a:pt x="19190" y="7170"/>
                  <a:pt x="19144" y="7254"/>
                </a:cubicBezTo>
                <a:cubicBezTo>
                  <a:pt x="19061" y="7316"/>
                  <a:pt x="19015" y="7575"/>
                  <a:pt x="18962" y="7620"/>
                </a:cubicBezTo>
                <a:cubicBezTo>
                  <a:pt x="18864" y="7743"/>
                  <a:pt x="18329" y="7728"/>
                  <a:pt x="17022" y="7801"/>
                </a:cubicBezTo>
                <a:cubicBezTo>
                  <a:pt x="16531" y="7823"/>
                  <a:pt x="16063" y="7834"/>
                  <a:pt x="15881" y="7839"/>
                </a:cubicBezTo>
                <a:cubicBezTo>
                  <a:pt x="15836" y="7839"/>
                  <a:pt x="15791" y="7823"/>
                  <a:pt x="15768" y="7795"/>
                </a:cubicBezTo>
                <a:lnTo>
                  <a:pt x="15397" y="7261"/>
                </a:lnTo>
                <a:cubicBezTo>
                  <a:pt x="15337" y="7132"/>
                  <a:pt x="15313" y="6907"/>
                  <a:pt x="14927" y="6222"/>
                </a:cubicBezTo>
                <a:cubicBezTo>
                  <a:pt x="14897" y="6177"/>
                  <a:pt x="14528" y="5181"/>
                  <a:pt x="14415" y="5030"/>
                </a:cubicBezTo>
                <a:cubicBezTo>
                  <a:pt x="14370" y="4973"/>
                  <a:pt x="14362" y="4883"/>
                  <a:pt x="14113" y="4726"/>
                </a:cubicBezTo>
                <a:cubicBezTo>
                  <a:pt x="13947" y="4625"/>
                  <a:pt x="13598" y="4608"/>
                  <a:pt x="13379" y="4614"/>
                </a:cubicBezTo>
                <a:cubicBezTo>
                  <a:pt x="13348" y="4546"/>
                  <a:pt x="13343" y="4469"/>
                  <a:pt x="13388" y="4424"/>
                </a:cubicBezTo>
                <a:cubicBezTo>
                  <a:pt x="13464" y="4345"/>
                  <a:pt x="13667" y="4389"/>
                  <a:pt x="13931" y="4417"/>
                </a:cubicBezTo>
                <a:cubicBezTo>
                  <a:pt x="14075" y="4434"/>
                  <a:pt x="14474" y="4452"/>
                  <a:pt x="14587" y="4429"/>
                </a:cubicBezTo>
                <a:cubicBezTo>
                  <a:pt x="14731" y="4401"/>
                  <a:pt x="14837" y="4311"/>
                  <a:pt x="14852" y="4227"/>
                </a:cubicBezTo>
                <a:cubicBezTo>
                  <a:pt x="14859" y="4171"/>
                  <a:pt x="14867" y="4098"/>
                  <a:pt x="14890" y="4059"/>
                </a:cubicBezTo>
                <a:cubicBezTo>
                  <a:pt x="14935" y="3986"/>
                  <a:pt x="15058" y="3957"/>
                  <a:pt x="15126" y="3946"/>
                </a:cubicBezTo>
                <a:cubicBezTo>
                  <a:pt x="15269" y="3924"/>
                  <a:pt x="15177" y="3799"/>
                  <a:pt x="15154" y="3760"/>
                </a:cubicBezTo>
                <a:cubicBezTo>
                  <a:pt x="15124" y="3715"/>
                  <a:pt x="15185" y="3704"/>
                  <a:pt x="15223" y="3681"/>
                </a:cubicBezTo>
                <a:cubicBezTo>
                  <a:pt x="15260" y="3664"/>
                  <a:pt x="15298" y="3631"/>
                  <a:pt x="15298" y="3592"/>
                </a:cubicBezTo>
                <a:cubicBezTo>
                  <a:pt x="15306" y="3558"/>
                  <a:pt x="15261" y="3552"/>
                  <a:pt x="15246" y="3456"/>
                </a:cubicBezTo>
                <a:cubicBezTo>
                  <a:pt x="15239" y="3411"/>
                  <a:pt x="15209" y="3350"/>
                  <a:pt x="15277" y="3339"/>
                </a:cubicBezTo>
                <a:cubicBezTo>
                  <a:pt x="15315" y="3333"/>
                  <a:pt x="15458" y="3311"/>
                  <a:pt x="15511" y="3216"/>
                </a:cubicBezTo>
                <a:cubicBezTo>
                  <a:pt x="15556" y="3120"/>
                  <a:pt x="15480" y="3025"/>
                  <a:pt x="15442" y="2991"/>
                </a:cubicBezTo>
                <a:cubicBezTo>
                  <a:pt x="15412" y="2963"/>
                  <a:pt x="15351" y="2894"/>
                  <a:pt x="15336" y="2872"/>
                </a:cubicBezTo>
                <a:cubicBezTo>
                  <a:pt x="15313" y="2849"/>
                  <a:pt x="15245" y="2794"/>
                  <a:pt x="15230" y="2766"/>
                </a:cubicBezTo>
                <a:cubicBezTo>
                  <a:pt x="15215" y="2744"/>
                  <a:pt x="15171" y="2664"/>
                  <a:pt x="15164" y="2619"/>
                </a:cubicBezTo>
                <a:cubicBezTo>
                  <a:pt x="15156" y="2574"/>
                  <a:pt x="15139" y="2558"/>
                  <a:pt x="15192" y="2468"/>
                </a:cubicBezTo>
                <a:cubicBezTo>
                  <a:pt x="15237" y="2378"/>
                  <a:pt x="15275" y="2327"/>
                  <a:pt x="15298" y="2276"/>
                </a:cubicBezTo>
                <a:cubicBezTo>
                  <a:pt x="15321" y="2231"/>
                  <a:pt x="15366" y="2108"/>
                  <a:pt x="15374" y="2023"/>
                </a:cubicBezTo>
                <a:cubicBezTo>
                  <a:pt x="15381" y="1945"/>
                  <a:pt x="15397" y="1838"/>
                  <a:pt x="15329" y="1658"/>
                </a:cubicBezTo>
                <a:cubicBezTo>
                  <a:pt x="15268" y="1507"/>
                  <a:pt x="15179" y="1422"/>
                  <a:pt x="15126" y="1377"/>
                </a:cubicBezTo>
                <a:cubicBezTo>
                  <a:pt x="15133" y="1372"/>
                  <a:pt x="15359" y="1175"/>
                  <a:pt x="15253" y="1035"/>
                </a:cubicBezTo>
                <a:cubicBezTo>
                  <a:pt x="15193" y="951"/>
                  <a:pt x="15058" y="765"/>
                  <a:pt x="14710" y="642"/>
                </a:cubicBezTo>
                <a:cubicBezTo>
                  <a:pt x="14272" y="484"/>
                  <a:pt x="14036" y="12"/>
                  <a:pt x="12654" y="1"/>
                </a:cubicBezTo>
                <a:close/>
                <a:moveTo>
                  <a:pt x="9242" y="7253"/>
                </a:moveTo>
                <a:cubicBezTo>
                  <a:pt x="9253" y="7258"/>
                  <a:pt x="9254" y="7271"/>
                  <a:pt x="9247" y="7283"/>
                </a:cubicBezTo>
                <a:cubicBezTo>
                  <a:pt x="9111" y="7569"/>
                  <a:pt x="9034" y="7743"/>
                  <a:pt x="8883" y="8182"/>
                </a:cubicBezTo>
                <a:cubicBezTo>
                  <a:pt x="8709" y="8710"/>
                  <a:pt x="8657" y="9526"/>
                  <a:pt x="8650" y="9987"/>
                </a:cubicBezTo>
                <a:cubicBezTo>
                  <a:pt x="8657" y="10088"/>
                  <a:pt x="8507" y="10412"/>
                  <a:pt x="8402" y="10373"/>
                </a:cubicBezTo>
                <a:cubicBezTo>
                  <a:pt x="8371" y="10328"/>
                  <a:pt x="8333" y="10284"/>
                  <a:pt x="8333" y="10273"/>
                </a:cubicBezTo>
                <a:cubicBezTo>
                  <a:pt x="8333" y="10222"/>
                  <a:pt x="8128" y="9610"/>
                  <a:pt x="8203" y="8840"/>
                </a:cubicBezTo>
                <a:cubicBezTo>
                  <a:pt x="8264" y="8289"/>
                  <a:pt x="8136" y="7879"/>
                  <a:pt x="8114" y="7727"/>
                </a:cubicBezTo>
                <a:cubicBezTo>
                  <a:pt x="8114" y="7721"/>
                  <a:pt x="8128" y="7699"/>
                  <a:pt x="8158" y="7671"/>
                </a:cubicBezTo>
                <a:cubicBezTo>
                  <a:pt x="8234" y="7755"/>
                  <a:pt x="8296" y="7817"/>
                  <a:pt x="8326" y="7839"/>
                </a:cubicBezTo>
                <a:cubicBezTo>
                  <a:pt x="8402" y="7912"/>
                  <a:pt x="8468" y="7844"/>
                  <a:pt x="8468" y="7844"/>
                </a:cubicBezTo>
                <a:cubicBezTo>
                  <a:pt x="8468" y="7844"/>
                  <a:pt x="9170" y="7289"/>
                  <a:pt x="9185" y="7272"/>
                </a:cubicBezTo>
                <a:cubicBezTo>
                  <a:pt x="9212" y="7250"/>
                  <a:pt x="9232" y="7247"/>
                  <a:pt x="9242" y="72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9" name="Man"/>
          <p:cNvSpPr/>
          <p:nvPr/>
        </p:nvSpPr>
        <p:spPr>
          <a:xfrm>
            <a:off x="1528672" y="11634461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0" name="https://hey-neighbors.herokuapp.com/"/>
          <p:cNvSpPr txBox="1"/>
          <p:nvPr/>
        </p:nvSpPr>
        <p:spPr>
          <a:xfrm>
            <a:off x="543979" y="5068407"/>
            <a:ext cx="23296042" cy="14351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70000"/>
              </a:lnSpc>
              <a:defRPr cap="all" sz="105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</a:lstStyle>
          <a:p>
            <a:pPr/>
            <a:r>
              <a:t>https://hey-neighbors.herokuapp.com/</a:t>
            </a:r>
          </a:p>
        </p:txBody>
      </p:sp>
      <p:sp>
        <p:nvSpPr>
          <p:cNvPr id="361" name="Man Walking"/>
          <p:cNvSpPr/>
          <p:nvPr/>
        </p:nvSpPr>
        <p:spPr>
          <a:xfrm>
            <a:off x="12069412" y="11867329"/>
            <a:ext cx="689727" cy="153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0" h="21577" fill="norm" stroke="1" extrusionOk="0">
                <a:moveTo>
                  <a:pt x="9311" y="0"/>
                </a:moveTo>
                <a:cubicBezTo>
                  <a:pt x="9114" y="1"/>
                  <a:pt x="8985" y="9"/>
                  <a:pt x="8973" y="10"/>
                </a:cubicBezTo>
                <a:cubicBezTo>
                  <a:pt x="7445" y="183"/>
                  <a:pt x="6460" y="741"/>
                  <a:pt x="6483" y="1401"/>
                </a:cubicBezTo>
                <a:cubicBezTo>
                  <a:pt x="6495" y="1769"/>
                  <a:pt x="6599" y="1889"/>
                  <a:pt x="6858" y="2154"/>
                </a:cubicBezTo>
                <a:cubicBezTo>
                  <a:pt x="7022" y="2322"/>
                  <a:pt x="7458" y="2603"/>
                  <a:pt x="7493" y="2652"/>
                </a:cubicBezTo>
                <a:cubicBezTo>
                  <a:pt x="7599" y="2798"/>
                  <a:pt x="7669" y="2821"/>
                  <a:pt x="7445" y="2983"/>
                </a:cubicBezTo>
                <a:cubicBezTo>
                  <a:pt x="7422" y="2999"/>
                  <a:pt x="7001" y="3037"/>
                  <a:pt x="7001" y="3048"/>
                </a:cubicBezTo>
                <a:lnTo>
                  <a:pt x="6766" y="3232"/>
                </a:lnTo>
                <a:cubicBezTo>
                  <a:pt x="4463" y="3887"/>
                  <a:pt x="4709" y="3850"/>
                  <a:pt x="4016" y="4797"/>
                </a:cubicBezTo>
                <a:cubicBezTo>
                  <a:pt x="3745" y="5171"/>
                  <a:pt x="2912" y="6761"/>
                  <a:pt x="2653" y="6821"/>
                </a:cubicBezTo>
                <a:cubicBezTo>
                  <a:pt x="2418" y="6870"/>
                  <a:pt x="2371" y="6957"/>
                  <a:pt x="2359" y="7033"/>
                </a:cubicBezTo>
                <a:cubicBezTo>
                  <a:pt x="2324" y="7303"/>
                  <a:pt x="2193" y="7440"/>
                  <a:pt x="2264" y="7640"/>
                </a:cubicBezTo>
                <a:cubicBezTo>
                  <a:pt x="2287" y="7721"/>
                  <a:pt x="2334" y="7759"/>
                  <a:pt x="2451" y="7780"/>
                </a:cubicBezTo>
                <a:cubicBezTo>
                  <a:pt x="2204" y="8885"/>
                  <a:pt x="2428" y="9838"/>
                  <a:pt x="2323" y="10407"/>
                </a:cubicBezTo>
                <a:cubicBezTo>
                  <a:pt x="2311" y="10472"/>
                  <a:pt x="2254" y="10537"/>
                  <a:pt x="2172" y="10591"/>
                </a:cubicBezTo>
                <a:cubicBezTo>
                  <a:pt x="1761" y="10840"/>
                  <a:pt x="1618" y="11051"/>
                  <a:pt x="1559" y="11484"/>
                </a:cubicBezTo>
                <a:cubicBezTo>
                  <a:pt x="1524" y="11734"/>
                  <a:pt x="1853" y="11734"/>
                  <a:pt x="1794" y="11864"/>
                </a:cubicBezTo>
                <a:cubicBezTo>
                  <a:pt x="1735" y="11993"/>
                  <a:pt x="1875" y="12063"/>
                  <a:pt x="1981" y="12144"/>
                </a:cubicBezTo>
                <a:cubicBezTo>
                  <a:pt x="2016" y="12177"/>
                  <a:pt x="2066" y="12188"/>
                  <a:pt x="2113" y="12193"/>
                </a:cubicBezTo>
                <a:cubicBezTo>
                  <a:pt x="2207" y="12204"/>
                  <a:pt x="2312" y="12225"/>
                  <a:pt x="2370" y="12258"/>
                </a:cubicBezTo>
                <a:cubicBezTo>
                  <a:pt x="2441" y="12296"/>
                  <a:pt x="2535" y="12333"/>
                  <a:pt x="2664" y="12344"/>
                </a:cubicBezTo>
                <a:cubicBezTo>
                  <a:pt x="2911" y="12371"/>
                  <a:pt x="3123" y="12019"/>
                  <a:pt x="3123" y="12019"/>
                </a:cubicBezTo>
                <a:cubicBezTo>
                  <a:pt x="3170" y="12165"/>
                  <a:pt x="3698" y="12215"/>
                  <a:pt x="3663" y="12090"/>
                </a:cubicBezTo>
                <a:cubicBezTo>
                  <a:pt x="3569" y="11830"/>
                  <a:pt x="3908" y="11684"/>
                  <a:pt x="4038" y="11224"/>
                </a:cubicBezTo>
                <a:cubicBezTo>
                  <a:pt x="4108" y="10980"/>
                  <a:pt x="3981" y="10764"/>
                  <a:pt x="3828" y="10596"/>
                </a:cubicBezTo>
                <a:cubicBezTo>
                  <a:pt x="3958" y="9990"/>
                  <a:pt x="4627" y="8326"/>
                  <a:pt x="4827" y="8012"/>
                </a:cubicBezTo>
                <a:cubicBezTo>
                  <a:pt x="4992" y="8001"/>
                  <a:pt x="4969" y="7915"/>
                  <a:pt x="5051" y="7764"/>
                </a:cubicBezTo>
                <a:cubicBezTo>
                  <a:pt x="5086" y="7693"/>
                  <a:pt x="5238" y="8680"/>
                  <a:pt x="5308" y="9671"/>
                </a:cubicBezTo>
                <a:cubicBezTo>
                  <a:pt x="5344" y="10147"/>
                  <a:pt x="4428" y="10775"/>
                  <a:pt x="5521" y="11652"/>
                </a:cubicBezTo>
                <a:cubicBezTo>
                  <a:pt x="5651" y="11755"/>
                  <a:pt x="5695" y="11868"/>
                  <a:pt x="5672" y="11982"/>
                </a:cubicBezTo>
                <a:cubicBezTo>
                  <a:pt x="5284" y="13693"/>
                  <a:pt x="5131" y="15063"/>
                  <a:pt x="4967" y="15551"/>
                </a:cubicBezTo>
                <a:cubicBezTo>
                  <a:pt x="4920" y="15686"/>
                  <a:pt x="4743" y="16071"/>
                  <a:pt x="4614" y="16195"/>
                </a:cubicBezTo>
                <a:cubicBezTo>
                  <a:pt x="4285" y="16417"/>
                  <a:pt x="3876" y="16752"/>
                  <a:pt x="3876" y="16757"/>
                </a:cubicBezTo>
                <a:cubicBezTo>
                  <a:pt x="2971" y="17504"/>
                  <a:pt x="2266" y="18382"/>
                  <a:pt x="1761" y="18972"/>
                </a:cubicBezTo>
                <a:lnTo>
                  <a:pt x="1148" y="19573"/>
                </a:lnTo>
                <a:cubicBezTo>
                  <a:pt x="1136" y="19584"/>
                  <a:pt x="1137" y="19596"/>
                  <a:pt x="1126" y="19607"/>
                </a:cubicBezTo>
                <a:cubicBezTo>
                  <a:pt x="1067" y="19655"/>
                  <a:pt x="1090" y="19692"/>
                  <a:pt x="1019" y="19789"/>
                </a:cubicBezTo>
                <a:cubicBezTo>
                  <a:pt x="949" y="19887"/>
                  <a:pt x="-369" y="20554"/>
                  <a:pt x="101" y="20744"/>
                </a:cubicBezTo>
                <a:cubicBezTo>
                  <a:pt x="1076" y="21134"/>
                  <a:pt x="1137" y="20993"/>
                  <a:pt x="1948" y="21285"/>
                </a:cubicBezTo>
                <a:cubicBezTo>
                  <a:pt x="2618" y="21529"/>
                  <a:pt x="3157" y="21523"/>
                  <a:pt x="3733" y="21544"/>
                </a:cubicBezTo>
                <a:lnTo>
                  <a:pt x="6201" y="21539"/>
                </a:lnTo>
                <a:cubicBezTo>
                  <a:pt x="6424" y="21539"/>
                  <a:pt x="6495" y="21458"/>
                  <a:pt x="6483" y="21355"/>
                </a:cubicBezTo>
                <a:cubicBezTo>
                  <a:pt x="6483" y="21257"/>
                  <a:pt x="6273" y="21138"/>
                  <a:pt x="6109" y="21106"/>
                </a:cubicBezTo>
                <a:cubicBezTo>
                  <a:pt x="5886" y="21068"/>
                  <a:pt x="5778" y="21068"/>
                  <a:pt x="5543" y="21057"/>
                </a:cubicBezTo>
                <a:cubicBezTo>
                  <a:pt x="5214" y="21046"/>
                  <a:pt x="4909" y="20970"/>
                  <a:pt x="4721" y="20845"/>
                </a:cubicBezTo>
                <a:cubicBezTo>
                  <a:pt x="4415" y="20656"/>
                  <a:pt x="3991" y="20375"/>
                  <a:pt x="3792" y="20240"/>
                </a:cubicBezTo>
                <a:cubicBezTo>
                  <a:pt x="4015" y="20245"/>
                  <a:pt x="4214" y="20239"/>
                  <a:pt x="4214" y="20223"/>
                </a:cubicBezTo>
                <a:cubicBezTo>
                  <a:pt x="4226" y="20174"/>
                  <a:pt x="4437" y="19968"/>
                  <a:pt x="5095" y="19329"/>
                </a:cubicBezTo>
                <a:cubicBezTo>
                  <a:pt x="5225" y="19199"/>
                  <a:pt x="5366" y="19076"/>
                  <a:pt x="5496" y="18962"/>
                </a:cubicBezTo>
                <a:cubicBezTo>
                  <a:pt x="6024" y="18556"/>
                  <a:pt x="6624" y="18084"/>
                  <a:pt x="6895" y="17835"/>
                </a:cubicBezTo>
                <a:cubicBezTo>
                  <a:pt x="7506" y="17288"/>
                  <a:pt x="8174" y="16817"/>
                  <a:pt x="8444" y="16346"/>
                </a:cubicBezTo>
                <a:cubicBezTo>
                  <a:pt x="8750" y="15810"/>
                  <a:pt x="9539" y="14532"/>
                  <a:pt x="9539" y="14532"/>
                </a:cubicBezTo>
                <a:cubicBezTo>
                  <a:pt x="9503" y="14581"/>
                  <a:pt x="10091" y="14960"/>
                  <a:pt x="10479" y="15317"/>
                </a:cubicBezTo>
                <a:cubicBezTo>
                  <a:pt x="10620" y="15442"/>
                  <a:pt x="10891" y="15945"/>
                  <a:pt x="10938" y="16080"/>
                </a:cubicBezTo>
                <a:cubicBezTo>
                  <a:pt x="11079" y="16432"/>
                  <a:pt x="11360" y="17137"/>
                  <a:pt x="11536" y="17375"/>
                </a:cubicBezTo>
                <a:cubicBezTo>
                  <a:pt x="11948" y="17949"/>
                  <a:pt x="12675" y="18865"/>
                  <a:pt x="13310" y="19531"/>
                </a:cubicBezTo>
                <a:lnTo>
                  <a:pt x="14052" y="20424"/>
                </a:lnTo>
                <a:cubicBezTo>
                  <a:pt x="14111" y="20489"/>
                  <a:pt x="14238" y="20532"/>
                  <a:pt x="14379" y="20532"/>
                </a:cubicBezTo>
                <a:cubicBezTo>
                  <a:pt x="14379" y="20868"/>
                  <a:pt x="14426" y="21598"/>
                  <a:pt x="14896" y="21576"/>
                </a:cubicBezTo>
                <a:cubicBezTo>
                  <a:pt x="16694" y="21495"/>
                  <a:pt x="15061" y="21469"/>
                  <a:pt x="17305" y="21485"/>
                </a:cubicBezTo>
                <a:cubicBezTo>
                  <a:pt x="18528" y="21490"/>
                  <a:pt x="19810" y="21236"/>
                  <a:pt x="20574" y="20911"/>
                </a:cubicBezTo>
                <a:cubicBezTo>
                  <a:pt x="20785" y="20819"/>
                  <a:pt x="20914" y="20764"/>
                  <a:pt x="21055" y="20678"/>
                </a:cubicBezTo>
                <a:cubicBezTo>
                  <a:pt x="21231" y="20548"/>
                  <a:pt x="20726" y="20369"/>
                  <a:pt x="20104" y="20439"/>
                </a:cubicBezTo>
                <a:cubicBezTo>
                  <a:pt x="19058" y="20558"/>
                  <a:pt x="18398" y="20472"/>
                  <a:pt x="18080" y="20407"/>
                </a:cubicBezTo>
                <a:cubicBezTo>
                  <a:pt x="17963" y="20380"/>
                  <a:pt x="17858" y="20342"/>
                  <a:pt x="17775" y="20299"/>
                </a:cubicBezTo>
                <a:cubicBezTo>
                  <a:pt x="17611" y="20207"/>
                  <a:pt x="17376" y="20110"/>
                  <a:pt x="17247" y="20050"/>
                </a:cubicBezTo>
                <a:cubicBezTo>
                  <a:pt x="17399" y="20023"/>
                  <a:pt x="17516" y="19996"/>
                  <a:pt x="17493" y="19974"/>
                </a:cubicBezTo>
                <a:cubicBezTo>
                  <a:pt x="17446" y="19931"/>
                  <a:pt x="17083" y="19477"/>
                  <a:pt x="16589" y="18822"/>
                </a:cubicBezTo>
                <a:cubicBezTo>
                  <a:pt x="16354" y="18480"/>
                  <a:pt x="16131" y="18155"/>
                  <a:pt x="16002" y="17960"/>
                </a:cubicBezTo>
                <a:cubicBezTo>
                  <a:pt x="15120" y="16634"/>
                  <a:pt x="14861" y="15788"/>
                  <a:pt x="14720" y="15133"/>
                </a:cubicBezTo>
                <a:cubicBezTo>
                  <a:pt x="14603" y="14575"/>
                  <a:pt x="14133" y="14358"/>
                  <a:pt x="13721" y="13617"/>
                </a:cubicBezTo>
                <a:lnTo>
                  <a:pt x="12076" y="11224"/>
                </a:lnTo>
                <a:cubicBezTo>
                  <a:pt x="11970" y="11013"/>
                  <a:pt x="12194" y="10904"/>
                  <a:pt x="12194" y="10693"/>
                </a:cubicBezTo>
                <a:cubicBezTo>
                  <a:pt x="12182" y="10211"/>
                  <a:pt x="12077" y="9323"/>
                  <a:pt x="12300" y="8852"/>
                </a:cubicBezTo>
                <a:cubicBezTo>
                  <a:pt x="13464" y="9268"/>
                  <a:pt x="15720" y="9556"/>
                  <a:pt x="15825" y="9632"/>
                </a:cubicBezTo>
                <a:cubicBezTo>
                  <a:pt x="16119" y="9827"/>
                  <a:pt x="16543" y="9973"/>
                  <a:pt x="17048" y="10055"/>
                </a:cubicBezTo>
                <a:cubicBezTo>
                  <a:pt x="17272" y="10087"/>
                  <a:pt x="17377" y="10158"/>
                  <a:pt x="17471" y="10212"/>
                </a:cubicBezTo>
                <a:lnTo>
                  <a:pt x="17647" y="10298"/>
                </a:lnTo>
                <a:cubicBezTo>
                  <a:pt x="17776" y="10331"/>
                  <a:pt x="18023" y="10346"/>
                  <a:pt x="18411" y="10205"/>
                </a:cubicBezTo>
                <a:lnTo>
                  <a:pt x="18716" y="10082"/>
                </a:lnTo>
                <a:cubicBezTo>
                  <a:pt x="18810" y="10038"/>
                  <a:pt x="18929" y="9935"/>
                  <a:pt x="18859" y="9875"/>
                </a:cubicBezTo>
                <a:lnTo>
                  <a:pt x="18940" y="9757"/>
                </a:lnTo>
                <a:cubicBezTo>
                  <a:pt x="19022" y="9703"/>
                  <a:pt x="19012" y="9626"/>
                  <a:pt x="18918" y="9577"/>
                </a:cubicBezTo>
                <a:cubicBezTo>
                  <a:pt x="18682" y="9448"/>
                  <a:pt x="18398" y="9340"/>
                  <a:pt x="18139" y="9242"/>
                </a:cubicBezTo>
                <a:cubicBezTo>
                  <a:pt x="18021" y="9199"/>
                  <a:pt x="17858" y="9171"/>
                  <a:pt x="17706" y="9176"/>
                </a:cubicBezTo>
                <a:lnTo>
                  <a:pt x="17401" y="9139"/>
                </a:lnTo>
                <a:cubicBezTo>
                  <a:pt x="17307" y="9128"/>
                  <a:pt x="17202" y="9123"/>
                  <a:pt x="17096" y="9117"/>
                </a:cubicBezTo>
                <a:cubicBezTo>
                  <a:pt x="16802" y="9112"/>
                  <a:pt x="16014" y="9031"/>
                  <a:pt x="14992" y="8381"/>
                </a:cubicBezTo>
                <a:cubicBezTo>
                  <a:pt x="14522" y="8083"/>
                  <a:pt x="13840" y="7818"/>
                  <a:pt x="13299" y="7596"/>
                </a:cubicBezTo>
                <a:cubicBezTo>
                  <a:pt x="13323" y="7536"/>
                  <a:pt x="13336" y="7439"/>
                  <a:pt x="13218" y="7352"/>
                </a:cubicBezTo>
                <a:cubicBezTo>
                  <a:pt x="13077" y="7244"/>
                  <a:pt x="12816" y="7211"/>
                  <a:pt x="12557" y="7060"/>
                </a:cubicBezTo>
                <a:cubicBezTo>
                  <a:pt x="12263" y="6253"/>
                  <a:pt x="12454" y="6193"/>
                  <a:pt x="12348" y="5711"/>
                </a:cubicBezTo>
                <a:cubicBezTo>
                  <a:pt x="12148" y="4774"/>
                  <a:pt x="11476" y="4428"/>
                  <a:pt x="11030" y="4059"/>
                </a:cubicBezTo>
                <a:cubicBezTo>
                  <a:pt x="11030" y="4059"/>
                  <a:pt x="11149" y="3973"/>
                  <a:pt x="11055" y="3924"/>
                </a:cubicBezTo>
                <a:cubicBezTo>
                  <a:pt x="10985" y="3892"/>
                  <a:pt x="10314" y="3648"/>
                  <a:pt x="10302" y="3648"/>
                </a:cubicBezTo>
                <a:cubicBezTo>
                  <a:pt x="10091" y="3589"/>
                  <a:pt x="10479" y="3437"/>
                  <a:pt x="10596" y="3318"/>
                </a:cubicBezTo>
                <a:cubicBezTo>
                  <a:pt x="10737" y="3183"/>
                  <a:pt x="10865" y="3150"/>
                  <a:pt x="11500" y="3166"/>
                </a:cubicBezTo>
                <a:cubicBezTo>
                  <a:pt x="11887" y="3171"/>
                  <a:pt x="12064" y="3096"/>
                  <a:pt x="12028" y="2939"/>
                </a:cubicBezTo>
                <a:cubicBezTo>
                  <a:pt x="11993" y="2733"/>
                  <a:pt x="12360" y="2765"/>
                  <a:pt x="12219" y="2597"/>
                </a:cubicBezTo>
                <a:cubicBezTo>
                  <a:pt x="12208" y="2581"/>
                  <a:pt x="12299" y="2534"/>
                  <a:pt x="12311" y="2523"/>
                </a:cubicBezTo>
                <a:cubicBezTo>
                  <a:pt x="12417" y="2458"/>
                  <a:pt x="12228" y="2382"/>
                  <a:pt x="12322" y="2262"/>
                </a:cubicBezTo>
                <a:cubicBezTo>
                  <a:pt x="12381" y="2192"/>
                  <a:pt x="12676" y="2187"/>
                  <a:pt x="12653" y="2041"/>
                </a:cubicBezTo>
                <a:cubicBezTo>
                  <a:pt x="12617" y="1851"/>
                  <a:pt x="11899" y="1787"/>
                  <a:pt x="12087" y="1548"/>
                </a:cubicBezTo>
                <a:cubicBezTo>
                  <a:pt x="12334" y="1245"/>
                  <a:pt x="11984" y="909"/>
                  <a:pt x="11984" y="909"/>
                </a:cubicBezTo>
                <a:cubicBezTo>
                  <a:pt x="12231" y="817"/>
                  <a:pt x="12193" y="763"/>
                  <a:pt x="11793" y="498"/>
                </a:cubicBezTo>
                <a:cubicBezTo>
                  <a:pt x="11124" y="55"/>
                  <a:pt x="9901" y="-2"/>
                  <a:pt x="9311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2" name="Notebook"/>
          <p:cNvSpPr/>
          <p:nvPr/>
        </p:nvSpPr>
        <p:spPr>
          <a:xfrm>
            <a:off x="2118902" y="1372186"/>
            <a:ext cx="4238404" cy="2374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3" name="Organization"/>
          <p:cNvSpPr/>
          <p:nvPr/>
        </p:nvSpPr>
        <p:spPr>
          <a:xfrm>
            <a:off x="18632377" y="947794"/>
            <a:ext cx="3336533" cy="286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4" name="Cash"/>
          <p:cNvSpPr/>
          <p:nvPr/>
        </p:nvSpPr>
        <p:spPr>
          <a:xfrm>
            <a:off x="20042140" y="8870064"/>
            <a:ext cx="1959994" cy="803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071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3019" y="1846"/>
                </a:moveTo>
                <a:lnTo>
                  <a:pt x="9380" y="1846"/>
                </a:lnTo>
                <a:cubicBezTo>
                  <a:pt x="8379" y="3482"/>
                  <a:pt x="7686" y="6872"/>
                  <a:pt x="7686" y="10802"/>
                </a:cubicBezTo>
                <a:cubicBezTo>
                  <a:pt x="7686" y="14732"/>
                  <a:pt x="8379" y="18118"/>
                  <a:pt x="9380" y="19754"/>
                </a:cubicBezTo>
                <a:lnTo>
                  <a:pt x="3019" y="19754"/>
                </a:lnTo>
                <a:cubicBezTo>
                  <a:pt x="2835" y="16931"/>
                  <a:pt x="1920" y="14704"/>
                  <a:pt x="762" y="14256"/>
                </a:cubicBezTo>
                <a:lnTo>
                  <a:pt x="762" y="7344"/>
                </a:lnTo>
                <a:cubicBezTo>
                  <a:pt x="1920" y="6896"/>
                  <a:pt x="2835" y="4669"/>
                  <a:pt x="3019" y="1846"/>
                </a:cubicBezTo>
                <a:close/>
                <a:moveTo>
                  <a:pt x="12080" y="1846"/>
                </a:moveTo>
                <a:lnTo>
                  <a:pt x="18581" y="1846"/>
                </a:lnTo>
                <a:cubicBezTo>
                  <a:pt x="18765" y="4669"/>
                  <a:pt x="19678" y="6896"/>
                  <a:pt x="20836" y="7344"/>
                </a:cubicBezTo>
                <a:lnTo>
                  <a:pt x="20836" y="14256"/>
                </a:lnTo>
                <a:cubicBezTo>
                  <a:pt x="19678" y="14704"/>
                  <a:pt x="18765" y="16931"/>
                  <a:pt x="18581" y="19754"/>
                </a:cubicBezTo>
                <a:lnTo>
                  <a:pt x="12080" y="19754"/>
                </a:lnTo>
                <a:cubicBezTo>
                  <a:pt x="13080" y="18118"/>
                  <a:pt x="13772" y="14732"/>
                  <a:pt x="13772" y="10802"/>
                </a:cubicBezTo>
                <a:cubicBezTo>
                  <a:pt x="13772" y="6872"/>
                  <a:pt x="13080" y="3482"/>
                  <a:pt x="12080" y="1846"/>
                </a:cubicBezTo>
                <a:close/>
                <a:moveTo>
                  <a:pt x="4544" y="7884"/>
                </a:moveTo>
                <a:cubicBezTo>
                  <a:pt x="4232" y="7884"/>
                  <a:pt x="3921" y="8174"/>
                  <a:pt x="3683" y="8754"/>
                </a:cubicBezTo>
                <a:cubicBezTo>
                  <a:pt x="3208" y="9913"/>
                  <a:pt x="3208" y="11795"/>
                  <a:pt x="3683" y="12953"/>
                </a:cubicBezTo>
                <a:cubicBezTo>
                  <a:pt x="4159" y="14112"/>
                  <a:pt x="4929" y="14112"/>
                  <a:pt x="5404" y="12953"/>
                </a:cubicBezTo>
                <a:cubicBezTo>
                  <a:pt x="5880" y="11795"/>
                  <a:pt x="5880" y="9913"/>
                  <a:pt x="5404" y="8754"/>
                </a:cubicBezTo>
                <a:cubicBezTo>
                  <a:pt x="5167" y="8174"/>
                  <a:pt x="4855" y="7884"/>
                  <a:pt x="4544" y="7884"/>
                </a:cubicBezTo>
                <a:close/>
                <a:moveTo>
                  <a:pt x="16914" y="7884"/>
                </a:moveTo>
                <a:cubicBezTo>
                  <a:pt x="16603" y="7884"/>
                  <a:pt x="16291" y="8174"/>
                  <a:pt x="16054" y="8754"/>
                </a:cubicBezTo>
                <a:cubicBezTo>
                  <a:pt x="15578" y="9913"/>
                  <a:pt x="15578" y="11795"/>
                  <a:pt x="16054" y="12953"/>
                </a:cubicBezTo>
                <a:cubicBezTo>
                  <a:pt x="16529" y="14112"/>
                  <a:pt x="17301" y="14112"/>
                  <a:pt x="17776" y="12953"/>
                </a:cubicBezTo>
                <a:cubicBezTo>
                  <a:pt x="18252" y="11795"/>
                  <a:pt x="18252" y="9913"/>
                  <a:pt x="17776" y="8754"/>
                </a:cubicBezTo>
                <a:cubicBezTo>
                  <a:pt x="17539" y="8174"/>
                  <a:pt x="17226" y="7884"/>
                  <a:pt x="16914" y="7884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5" name="Hammer"/>
          <p:cNvSpPr/>
          <p:nvPr/>
        </p:nvSpPr>
        <p:spPr>
          <a:xfrm>
            <a:off x="21284314" y="7115305"/>
            <a:ext cx="739122" cy="1526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95" fill="norm" stroke="1" extrusionOk="0">
                <a:moveTo>
                  <a:pt x="12161" y="5"/>
                </a:moveTo>
                <a:cubicBezTo>
                  <a:pt x="7931" y="77"/>
                  <a:pt x="3428" y="850"/>
                  <a:pt x="31" y="3980"/>
                </a:cubicBezTo>
                <a:cubicBezTo>
                  <a:pt x="-96" y="4097"/>
                  <a:pt x="199" y="4215"/>
                  <a:pt x="410" y="4130"/>
                </a:cubicBezTo>
                <a:cubicBezTo>
                  <a:pt x="2319" y="3363"/>
                  <a:pt x="4025" y="2246"/>
                  <a:pt x="6056" y="2246"/>
                </a:cubicBezTo>
                <a:cubicBezTo>
                  <a:pt x="8156" y="2246"/>
                  <a:pt x="8496" y="3611"/>
                  <a:pt x="8496" y="3611"/>
                </a:cubicBezTo>
                <a:lnTo>
                  <a:pt x="9038" y="3611"/>
                </a:lnTo>
                <a:lnTo>
                  <a:pt x="9038" y="9084"/>
                </a:lnTo>
                <a:cubicBezTo>
                  <a:pt x="8731" y="9095"/>
                  <a:pt x="8451" y="9190"/>
                  <a:pt x="8382" y="9337"/>
                </a:cubicBezTo>
                <a:cubicBezTo>
                  <a:pt x="7788" y="10594"/>
                  <a:pt x="8323" y="14242"/>
                  <a:pt x="8323" y="16546"/>
                </a:cubicBezTo>
                <a:cubicBezTo>
                  <a:pt x="8323" y="18416"/>
                  <a:pt x="8011" y="20381"/>
                  <a:pt x="7864" y="21200"/>
                </a:cubicBezTo>
                <a:cubicBezTo>
                  <a:pt x="7827" y="21413"/>
                  <a:pt x="8169" y="21595"/>
                  <a:pt x="8607" y="21595"/>
                </a:cubicBezTo>
                <a:lnTo>
                  <a:pt x="12682" y="21595"/>
                </a:lnTo>
                <a:cubicBezTo>
                  <a:pt x="13120" y="21595"/>
                  <a:pt x="13466" y="21413"/>
                  <a:pt x="13428" y="21200"/>
                </a:cubicBezTo>
                <a:cubicBezTo>
                  <a:pt x="13282" y="20381"/>
                  <a:pt x="12970" y="18416"/>
                  <a:pt x="12970" y="16546"/>
                </a:cubicBezTo>
                <a:cubicBezTo>
                  <a:pt x="12970" y="14242"/>
                  <a:pt x="13504" y="10594"/>
                  <a:pt x="12911" y="9337"/>
                </a:cubicBezTo>
                <a:cubicBezTo>
                  <a:pt x="12842" y="9190"/>
                  <a:pt x="12561" y="9095"/>
                  <a:pt x="12255" y="9084"/>
                </a:cubicBezTo>
                <a:lnTo>
                  <a:pt x="12255" y="3611"/>
                </a:lnTo>
                <a:lnTo>
                  <a:pt x="12796" y="3611"/>
                </a:lnTo>
                <a:cubicBezTo>
                  <a:pt x="12796" y="3611"/>
                  <a:pt x="13547" y="2180"/>
                  <a:pt x="15941" y="2180"/>
                </a:cubicBezTo>
                <a:cubicBezTo>
                  <a:pt x="18334" y="2180"/>
                  <a:pt x="18630" y="2608"/>
                  <a:pt x="18630" y="2608"/>
                </a:cubicBezTo>
                <a:lnTo>
                  <a:pt x="21504" y="2608"/>
                </a:lnTo>
                <a:lnTo>
                  <a:pt x="21504" y="353"/>
                </a:lnTo>
                <a:lnTo>
                  <a:pt x="18592" y="353"/>
                </a:lnTo>
                <a:cubicBezTo>
                  <a:pt x="18592" y="353"/>
                  <a:pt x="16383" y="1518"/>
                  <a:pt x="13952" y="14"/>
                </a:cubicBezTo>
                <a:cubicBezTo>
                  <a:pt x="13363" y="0"/>
                  <a:pt x="12765" y="-5"/>
                  <a:pt x="12161" y="5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6" name="Gift"/>
          <p:cNvSpPr/>
          <p:nvPr/>
        </p:nvSpPr>
        <p:spPr>
          <a:xfrm>
            <a:off x="19721779" y="7115305"/>
            <a:ext cx="1157729" cy="1365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366" y="0"/>
                  <a:pt x="8196" y="977"/>
                  <a:pt x="8164" y="2187"/>
                </a:cubicBezTo>
                <a:cubicBezTo>
                  <a:pt x="7271" y="1693"/>
                  <a:pt x="6060" y="1770"/>
                  <a:pt x="5266" y="2427"/>
                </a:cubicBezTo>
                <a:cubicBezTo>
                  <a:pt x="4820" y="2796"/>
                  <a:pt x="4570" y="3288"/>
                  <a:pt x="4562" y="3816"/>
                </a:cubicBezTo>
                <a:cubicBezTo>
                  <a:pt x="4555" y="4344"/>
                  <a:pt x="4789" y="4843"/>
                  <a:pt x="5224" y="5221"/>
                </a:cubicBezTo>
                <a:cubicBezTo>
                  <a:pt x="5498" y="5460"/>
                  <a:pt x="5856" y="5665"/>
                  <a:pt x="6249" y="5839"/>
                </a:cubicBezTo>
                <a:cubicBezTo>
                  <a:pt x="4508" y="5606"/>
                  <a:pt x="2878" y="5234"/>
                  <a:pt x="1483" y="4723"/>
                </a:cubicBezTo>
                <a:lnTo>
                  <a:pt x="1051" y="5568"/>
                </a:lnTo>
                <a:cubicBezTo>
                  <a:pt x="3664" y="6525"/>
                  <a:pt x="7127" y="7053"/>
                  <a:pt x="10801" y="7053"/>
                </a:cubicBezTo>
                <a:cubicBezTo>
                  <a:pt x="14475" y="7053"/>
                  <a:pt x="17936" y="6525"/>
                  <a:pt x="20549" y="5568"/>
                </a:cubicBezTo>
                <a:lnTo>
                  <a:pt x="20119" y="4723"/>
                </a:lnTo>
                <a:cubicBezTo>
                  <a:pt x="18724" y="5234"/>
                  <a:pt x="17092" y="5606"/>
                  <a:pt x="15351" y="5839"/>
                </a:cubicBezTo>
                <a:cubicBezTo>
                  <a:pt x="15744" y="5665"/>
                  <a:pt x="16104" y="5460"/>
                  <a:pt x="16378" y="5221"/>
                </a:cubicBezTo>
                <a:cubicBezTo>
                  <a:pt x="16813" y="4843"/>
                  <a:pt x="17047" y="4344"/>
                  <a:pt x="17040" y="3816"/>
                </a:cubicBezTo>
                <a:cubicBezTo>
                  <a:pt x="17032" y="3288"/>
                  <a:pt x="16782" y="2796"/>
                  <a:pt x="16336" y="2427"/>
                </a:cubicBezTo>
                <a:cubicBezTo>
                  <a:pt x="15542" y="1770"/>
                  <a:pt x="14331" y="1693"/>
                  <a:pt x="13438" y="2187"/>
                </a:cubicBezTo>
                <a:cubicBezTo>
                  <a:pt x="13406" y="977"/>
                  <a:pt x="12236" y="0"/>
                  <a:pt x="10801" y="0"/>
                </a:cubicBezTo>
                <a:close/>
                <a:moveTo>
                  <a:pt x="10801" y="862"/>
                </a:moveTo>
                <a:cubicBezTo>
                  <a:pt x="11695" y="862"/>
                  <a:pt x="12421" y="1480"/>
                  <a:pt x="12421" y="2238"/>
                </a:cubicBezTo>
                <a:cubicBezTo>
                  <a:pt x="12421" y="3233"/>
                  <a:pt x="11465" y="4664"/>
                  <a:pt x="10801" y="5507"/>
                </a:cubicBezTo>
                <a:cubicBezTo>
                  <a:pt x="10137" y="4664"/>
                  <a:pt x="9179" y="3233"/>
                  <a:pt x="9179" y="2238"/>
                </a:cubicBezTo>
                <a:cubicBezTo>
                  <a:pt x="9179" y="1480"/>
                  <a:pt x="9907" y="862"/>
                  <a:pt x="10801" y="862"/>
                </a:cubicBezTo>
                <a:close/>
                <a:moveTo>
                  <a:pt x="6908" y="2787"/>
                </a:moveTo>
                <a:cubicBezTo>
                  <a:pt x="7240" y="2790"/>
                  <a:pt x="7550" y="2904"/>
                  <a:pt x="7782" y="3105"/>
                </a:cubicBezTo>
                <a:cubicBezTo>
                  <a:pt x="8413" y="3654"/>
                  <a:pt x="8808" y="4852"/>
                  <a:pt x="9002" y="5677"/>
                </a:cubicBezTo>
                <a:cubicBezTo>
                  <a:pt x="8035" y="5492"/>
                  <a:pt x="6633" y="5127"/>
                  <a:pt x="6001" y="4578"/>
                </a:cubicBezTo>
                <a:cubicBezTo>
                  <a:pt x="5770" y="4376"/>
                  <a:pt x="5644" y="4110"/>
                  <a:pt x="5648" y="3828"/>
                </a:cubicBezTo>
                <a:cubicBezTo>
                  <a:pt x="5652" y="3547"/>
                  <a:pt x="5786" y="3283"/>
                  <a:pt x="6024" y="3087"/>
                </a:cubicBezTo>
                <a:cubicBezTo>
                  <a:pt x="6261" y="2890"/>
                  <a:pt x="6577" y="2784"/>
                  <a:pt x="6908" y="2787"/>
                </a:cubicBezTo>
                <a:close/>
                <a:moveTo>
                  <a:pt x="14710" y="2787"/>
                </a:moveTo>
                <a:cubicBezTo>
                  <a:pt x="15023" y="2787"/>
                  <a:pt x="15337" y="2887"/>
                  <a:pt x="15578" y="3087"/>
                </a:cubicBezTo>
                <a:cubicBezTo>
                  <a:pt x="16069" y="3493"/>
                  <a:pt x="16077" y="4162"/>
                  <a:pt x="15599" y="4578"/>
                </a:cubicBezTo>
                <a:cubicBezTo>
                  <a:pt x="14968" y="5126"/>
                  <a:pt x="13566" y="5492"/>
                  <a:pt x="12598" y="5677"/>
                </a:cubicBezTo>
                <a:cubicBezTo>
                  <a:pt x="12792" y="4852"/>
                  <a:pt x="13190" y="3653"/>
                  <a:pt x="13820" y="3105"/>
                </a:cubicBezTo>
                <a:cubicBezTo>
                  <a:pt x="14063" y="2894"/>
                  <a:pt x="14387" y="2787"/>
                  <a:pt x="14710" y="2787"/>
                </a:cubicBezTo>
                <a:close/>
                <a:moveTo>
                  <a:pt x="0" y="7578"/>
                </a:moveTo>
                <a:lnTo>
                  <a:pt x="0" y="11099"/>
                </a:lnTo>
                <a:lnTo>
                  <a:pt x="9229" y="11099"/>
                </a:lnTo>
                <a:lnTo>
                  <a:pt x="9229" y="7578"/>
                </a:lnTo>
                <a:lnTo>
                  <a:pt x="0" y="7578"/>
                </a:lnTo>
                <a:close/>
                <a:moveTo>
                  <a:pt x="12371" y="7578"/>
                </a:moveTo>
                <a:lnTo>
                  <a:pt x="12371" y="11099"/>
                </a:lnTo>
                <a:lnTo>
                  <a:pt x="21600" y="11099"/>
                </a:lnTo>
                <a:lnTo>
                  <a:pt x="21600" y="7578"/>
                </a:lnTo>
                <a:lnTo>
                  <a:pt x="12371" y="7578"/>
                </a:lnTo>
                <a:close/>
                <a:moveTo>
                  <a:pt x="943" y="11779"/>
                </a:moveTo>
                <a:lnTo>
                  <a:pt x="943" y="21600"/>
                </a:lnTo>
                <a:lnTo>
                  <a:pt x="9229" y="21600"/>
                </a:lnTo>
                <a:lnTo>
                  <a:pt x="9229" y="11779"/>
                </a:lnTo>
                <a:lnTo>
                  <a:pt x="943" y="11779"/>
                </a:lnTo>
                <a:close/>
                <a:moveTo>
                  <a:pt x="12371" y="11779"/>
                </a:moveTo>
                <a:lnTo>
                  <a:pt x="12371" y="21600"/>
                </a:lnTo>
                <a:lnTo>
                  <a:pt x="20657" y="21600"/>
                </a:lnTo>
                <a:lnTo>
                  <a:pt x="20657" y="11779"/>
                </a:lnTo>
                <a:lnTo>
                  <a:pt x="12371" y="117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7" name="Police"/>
          <p:cNvSpPr/>
          <p:nvPr/>
        </p:nvSpPr>
        <p:spPr>
          <a:xfrm>
            <a:off x="18138272" y="7179900"/>
            <a:ext cx="1108939" cy="1397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32" h="21600" fill="norm" stroke="1" extrusionOk="0">
                <a:moveTo>
                  <a:pt x="9767" y="0"/>
                </a:moveTo>
                <a:cubicBezTo>
                  <a:pt x="6398" y="2795"/>
                  <a:pt x="2476" y="800"/>
                  <a:pt x="2476" y="800"/>
                </a:cubicBezTo>
                <a:lnTo>
                  <a:pt x="0" y="2971"/>
                </a:lnTo>
                <a:cubicBezTo>
                  <a:pt x="0" y="2971"/>
                  <a:pt x="2619" y="6127"/>
                  <a:pt x="818" y="10934"/>
                </a:cubicBezTo>
                <a:cubicBezTo>
                  <a:pt x="-1033" y="15873"/>
                  <a:pt x="698" y="18821"/>
                  <a:pt x="5978" y="20170"/>
                </a:cubicBezTo>
                <a:cubicBezTo>
                  <a:pt x="7959" y="20676"/>
                  <a:pt x="9107" y="21175"/>
                  <a:pt x="9767" y="21600"/>
                </a:cubicBezTo>
                <a:cubicBezTo>
                  <a:pt x="10427" y="21175"/>
                  <a:pt x="11575" y="20676"/>
                  <a:pt x="13556" y="20170"/>
                </a:cubicBezTo>
                <a:cubicBezTo>
                  <a:pt x="18836" y="18821"/>
                  <a:pt x="20567" y="15873"/>
                  <a:pt x="18716" y="10934"/>
                </a:cubicBezTo>
                <a:cubicBezTo>
                  <a:pt x="16915" y="6127"/>
                  <a:pt x="19532" y="2971"/>
                  <a:pt x="19532" y="2971"/>
                </a:cubicBezTo>
                <a:lnTo>
                  <a:pt x="17058" y="800"/>
                </a:lnTo>
                <a:cubicBezTo>
                  <a:pt x="17058" y="800"/>
                  <a:pt x="13136" y="2795"/>
                  <a:pt x="9767" y="0"/>
                </a:cubicBezTo>
                <a:close/>
                <a:moveTo>
                  <a:pt x="9767" y="8166"/>
                </a:moveTo>
                <a:lnTo>
                  <a:pt x="11276" y="10848"/>
                </a:lnTo>
                <a:lnTo>
                  <a:pt x="14651" y="11279"/>
                </a:lnTo>
                <a:lnTo>
                  <a:pt x="12209" y="13367"/>
                </a:lnTo>
                <a:lnTo>
                  <a:pt x="12784" y="16314"/>
                </a:lnTo>
                <a:lnTo>
                  <a:pt x="9767" y="14923"/>
                </a:lnTo>
                <a:lnTo>
                  <a:pt x="6750" y="16314"/>
                </a:lnTo>
                <a:lnTo>
                  <a:pt x="7325" y="13367"/>
                </a:lnTo>
                <a:lnTo>
                  <a:pt x="4883" y="11279"/>
                </a:lnTo>
                <a:lnTo>
                  <a:pt x="8258" y="10848"/>
                </a:lnTo>
                <a:lnTo>
                  <a:pt x="9767" y="816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68" name="Basketball"/>
          <p:cNvSpPr/>
          <p:nvPr/>
        </p:nvSpPr>
        <p:spPr>
          <a:xfrm>
            <a:off x="22428243" y="724379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476" y="0"/>
                </a:moveTo>
                <a:cubicBezTo>
                  <a:pt x="8238" y="66"/>
                  <a:pt x="6172" y="813"/>
                  <a:pt x="4475" y="2040"/>
                </a:cubicBezTo>
                <a:lnTo>
                  <a:pt x="7003" y="5176"/>
                </a:lnTo>
                <a:cubicBezTo>
                  <a:pt x="7797" y="6161"/>
                  <a:pt x="8921" y="6785"/>
                  <a:pt x="10155" y="6947"/>
                </a:cubicBezTo>
                <a:cubicBezTo>
                  <a:pt x="10325" y="6970"/>
                  <a:pt x="10476" y="6839"/>
                  <a:pt x="10476" y="6667"/>
                </a:cubicBezTo>
                <a:lnTo>
                  <a:pt x="10476" y="0"/>
                </a:lnTo>
                <a:close/>
                <a:moveTo>
                  <a:pt x="11124" y="0"/>
                </a:moveTo>
                <a:lnTo>
                  <a:pt x="11124" y="6666"/>
                </a:lnTo>
                <a:cubicBezTo>
                  <a:pt x="11124" y="6837"/>
                  <a:pt x="11275" y="6970"/>
                  <a:pt x="11445" y="6947"/>
                </a:cubicBezTo>
                <a:cubicBezTo>
                  <a:pt x="12678" y="6785"/>
                  <a:pt x="13802" y="6160"/>
                  <a:pt x="14595" y="5176"/>
                </a:cubicBezTo>
                <a:lnTo>
                  <a:pt x="17123" y="2038"/>
                </a:lnTo>
                <a:cubicBezTo>
                  <a:pt x="15427" y="812"/>
                  <a:pt x="13361" y="66"/>
                  <a:pt x="11124" y="0"/>
                </a:cubicBezTo>
                <a:close/>
                <a:moveTo>
                  <a:pt x="17695" y="2481"/>
                </a:moveTo>
                <a:lnTo>
                  <a:pt x="15157" y="5628"/>
                </a:lnTo>
                <a:cubicBezTo>
                  <a:pt x="14212" y="6800"/>
                  <a:pt x="12859" y="7531"/>
                  <a:pt x="11380" y="7683"/>
                </a:cubicBezTo>
                <a:cubicBezTo>
                  <a:pt x="11235" y="7698"/>
                  <a:pt x="11124" y="7819"/>
                  <a:pt x="11124" y="7965"/>
                </a:cubicBezTo>
                <a:lnTo>
                  <a:pt x="11124" y="10192"/>
                </a:lnTo>
                <a:cubicBezTo>
                  <a:pt x="11124" y="10349"/>
                  <a:pt x="11251" y="10476"/>
                  <a:pt x="11408" y="10476"/>
                </a:cubicBezTo>
                <a:lnTo>
                  <a:pt x="21600" y="10476"/>
                </a:lnTo>
                <a:cubicBezTo>
                  <a:pt x="21505" y="7261"/>
                  <a:pt x="20007" y="4398"/>
                  <a:pt x="17695" y="2481"/>
                </a:cubicBezTo>
                <a:close/>
                <a:moveTo>
                  <a:pt x="3903" y="2482"/>
                </a:moveTo>
                <a:cubicBezTo>
                  <a:pt x="1593" y="4400"/>
                  <a:pt x="95" y="7261"/>
                  <a:pt x="0" y="10476"/>
                </a:cubicBezTo>
                <a:lnTo>
                  <a:pt x="10192" y="10476"/>
                </a:lnTo>
                <a:cubicBezTo>
                  <a:pt x="10349" y="10476"/>
                  <a:pt x="10476" y="10349"/>
                  <a:pt x="10476" y="10192"/>
                </a:cubicBezTo>
                <a:lnTo>
                  <a:pt x="10476" y="7965"/>
                </a:lnTo>
                <a:cubicBezTo>
                  <a:pt x="10476" y="7819"/>
                  <a:pt x="10365" y="7698"/>
                  <a:pt x="10220" y="7683"/>
                </a:cubicBezTo>
                <a:cubicBezTo>
                  <a:pt x="8740" y="7531"/>
                  <a:pt x="7387" y="6801"/>
                  <a:pt x="6441" y="5628"/>
                </a:cubicBezTo>
                <a:lnTo>
                  <a:pt x="3903" y="2482"/>
                </a:lnTo>
                <a:close/>
                <a:moveTo>
                  <a:pt x="0" y="11124"/>
                </a:moveTo>
                <a:cubicBezTo>
                  <a:pt x="95" y="14339"/>
                  <a:pt x="1593" y="17202"/>
                  <a:pt x="3903" y="19119"/>
                </a:cubicBezTo>
                <a:lnTo>
                  <a:pt x="6440" y="15972"/>
                </a:lnTo>
                <a:cubicBezTo>
                  <a:pt x="7385" y="14799"/>
                  <a:pt x="8740" y="14070"/>
                  <a:pt x="10220" y="13918"/>
                </a:cubicBezTo>
                <a:cubicBezTo>
                  <a:pt x="10365" y="13904"/>
                  <a:pt x="10476" y="13783"/>
                  <a:pt x="10476" y="13637"/>
                </a:cubicBezTo>
                <a:lnTo>
                  <a:pt x="10476" y="11408"/>
                </a:lnTo>
                <a:cubicBezTo>
                  <a:pt x="10476" y="11251"/>
                  <a:pt x="10349" y="11124"/>
                  <a:pt x="10192" y="11124"/>
                </a:cubicBezTo>
                <a:lnTo>
                  <a:pt x="0" y="11124"/>
                </a:lnTo>
                <a:close/>
                <a:moveTo>
                  <a:pt x="11408" y="11124"/>
                </a:moveTo>
                <a:cubicBezTo>
                  <a:pt x="11251" y="11124"/>
                  <a:pt x="11124" y="11251"/>
                  <a:pt x="11124" y="11408"/>
                </a:cubicBezTo>
                <a:lnTo>
                  <a:pt x="11124" y="13637"/>
                </a:lnTo>
                <a:cubicBezTo>
                  <a:pt x="11124" y="13783"/>
                  <a:pt x="11235" y="13904"/>
                  <a:pt x="11380" y="13918"/>
                </a:cubicBezTo>
                <a:cubicBezTo>
                  <a:pt x="12859" y="14071"/>
                  <a:pt x="14212" y="14800"/>
                  <a:pt x="15157" y="15972"/>
                </a:cubicBezTo>
                <a:lnTo>
                  <a:pt x="17695" y="19119"/>
                </a:lnTo>
                <a:cubicBezTo>
                  <a:pt x="20007" y="17202"/>
                  <a:pt x="21505" y="14339"/>
                  <a:pt x="21600" y="11124"/>
                </a:cubicBezTo>
                <a:lnTo>
                  <a:pt x="11408" y="11124"/>
                </a:lnTo>
                <a:close/>
                <a:moveTo>
                  <a:pt x="10155" y="14653"/>
                </a:moveTo>
                <a:cubicBezTo>
                  <a:pt x="8921" y="14815"/>
                  <a:pt x="7797" y="15441"/>
                  <a:pt x="7003" y="16426"/>
                </a:cubicBezTo>
                <a:lnTo>
                  <a:pt x="4475" y="19562"/>
                </a:lnTo>
                <a:cubicBezTo>
                  <a:pt x="6172" y="20789"/>
                  <a:pt x="8238" y="21534"/>
                  <a:pt x="10476" y="21600"/>
                </a:cubicBezTo>
                <a:lnTo>
                  <a:pt x="10476" y="14934"/>
                </a:lnTo>
                <a:cubicBezTo>
                  <a:pt x="10476" y="14763"/>
                  <a:pt x="10325" y="14630"/>
                  <a:pt x="10155" y="14653"/>
                </a:cubicBezTo>
                <a:close/>
                <a:moveTo>
                  <a:pt x="11445" y="14653"/>
                </a:moveTo>
                <a:cubicBezTo>
                  <a:pt x="11275" y="14630"/>
                  <a:pt x="11124" y="14763"/>
                  <a:pt x="11124" y="14934"/>
                </a:cubicBezTo>
                <a:lnTo>
                  <a:pt x="11124" y="21600"/>
                </a:lnTo>
                <a:cubicBezTo>
                  <a:pt x="13361" y="21534"/>
                  <a:pt x="15427" y="20788"/>
                  <a:pt x="17123" y="19562"/>
                </a:cubicBezTo>
                <a:lnTo>
                  <a:pt x="14595" y="16426"/>
                </a:lnTo>
                <a:cubicBezTo>
                  <a:pt x="13802" y="15442"/>
                  <a:pt x="12678" y="14815"/>
                  <a:pt x="11445" y="146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uture development"/>
          <p:cNvSpPr txBox="1"/>
          <p:nvPr>
            <p:ph type="body" sz="half" idx="1"/>
          </p:nvPr>
        </p:nvSpPr>
        <p:spPr>
          <a:xfrm>
            <a:off x="1219200" y="-205963"/>
            <a:ext cx="21945600" cy="4721860"/>
          </a:xfrm>
          <a:prstGeom prst="rect">
            <a:avLst/>
          </a:prstGeom>
        </p:spPr>
        <p:txBody>
          <a:bodyPr/>
          <a:lstStyle>
            <a:lvl1pPr defTabSz="368045">
              <a:defRPr spc="-315" sz="31500"/>
            </a:lvl1pPr>
          </a:lstStyle>
          <a:p>
            <a:pPr/>
            <a:r>
              <a:t>Future development</a:t>
            </a:r>
          </a:p>
        </p:txBody>
      </p:sp>
      <p:pic>
        <p:nvPicPr>
          <p:cNvPr id="371" name="heyneighborv1.png" descr="heyneighborv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3493" y="1349883"/>
            <a:ext cx="26390986" cy="134418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  <p:sp>
        <p:nvSpPr>
          <p:cNvPr id="372" name="Woman"/>
          <p:cNvSpPr/>
          <p:nvPr/>
        </p:nvSpPr>
        <p:spPr>
          <a:xfrm>
            <a:off x="2295706" y="11253123"/>
            <a:ext cx="612264" cy="1532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73" name="Man"/>
          <p:cNvSpPr/>
          <p:nvPr/>
        </p:nvSpPr>
        <p:spPr>
          <a:xfrm>
            <a:off x="9211275" y="11007659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74" name="Worker"/>
          <p:cNvSpPr/>
          <p:nvPr/>
        </p:nvSpPr>
        <p:spPr>
          <a:xfrm>
            <a:off x="22326982" y="11253665"/>
            <a:ext cx="684613" cy="153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75" name="Woman Walking"/>
          <p:cNvSpPr/>
          <p:nvPr/>
        </p:nvSpPr>
        <p:spPr>
          <a:xfrm>
            <a:off x="16690678" y="11254444"/>
            <a:ext cx="707491" cy="1530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76" name="Child at Play"/>
          <p:cNvSpPr/>
          <p:nvPr/>
        </p:nvSpPr>
        <p:spPr>
          <a:xfrm>
            <a:off x="4990454" y="11970981"/>
            <a:ext cx="1053606" cy="1429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580" fill="norm" stroke="1" extrusionOk="0">
                <a:moveTo>
                  <a:pt x="12654" y="1"/>
                </a:moveTo>
                <a:cubicBezTo>
                  <a:pt x="12170" y="-5"/>
                  <a:pt x="12012" y="52"/>
                  <a:pt x="12012" y="52"/>
                </a:cubicBezTo>
                <a:lnTo>
                  <a:pt x="11943" y="80"/>
                </a:lnTo>
                <a:cubicBezTo>
                  <a:pt x="11837" y="63"/>
                  <a:pt x="11641" y="46"/>
                  <a:pt x="11256" y="141"/>
                </a:cubicBezTo>
                <a:cubicBezTo>
                  <a:pt x="10863" y="259"/>
                  <a:pt x="9776" y="725"/>
                  <a:pt x="10033" y="2169"/>
                </a:cubicBezTo>
                <a:cubicBezTo>
                  <a:pt x="10162" y="2894"/>
                  <a:pt x="10621" y="3103"/>
                  <a:pt x="11074" y="3479"/>
                </a:cubicBezTo>
                <a:cubicBezTo>
                  <a:pt x="11278" y="3648"/>
                  <a:pt x="11369" y="3856"/>
                  <a:pt x="11369" y="3901"/>
                </a:cubicBezTo>
                <a:cubicBezTo>
                  <a:pt x="11362" y="4080"/>
                  <a:pt x="11332" y="4188"/>
                  <a:pt x="11294" y="4261"/>
                </a:cubicBezTo>
                <a:cubicBezTo>
                  <a:pt x="11165" y="4244"/>
                  <a:pt x="11082" y="4192"/>
                  <a:pt x="10923" y="4271"/>
                </a:cubicBezTo>
                <a:cubicBezTo>
                  <a:pt x="10908" y="4277"/>
                  <a:pt x="10856" y="4322"/>
                  <a:pt x="10803" y="4373"/>
                </a:cubicBezTo>
                <a:cubicBezTo>
                  <a:pt x="10621" y="4435"/>
                  <a:pt x="8906" y="5227"/>
                  <a:pt x="7290" y="6503"/>
                </a:cubicBezTo>
                <a:cubicBezTo>
                  <a:pt x="7282" y="6509"/>
                  <a:pt x="7282" y="6508"/>
                  <a:pt x="7282" y="6513"/>
                </a:cubicBezTo>
                <a:cubicBezTo>
                  <a:pt x="7260" y="6525"/>
                  <a:pt x="7245" y="6541"/>
                  <a:pt x="7245" y="6547"/>
                </a:cubicBezTo>
                <a:cubicBezTo>
                  <a:pt x="7177" y="6609"/>
                  <a:pt x="6503" y="7013"/>
                  <a:pt x="6466" y="7249"/>
                </a:cubicBezTo>
                <a:cubicBezTo>
                  <a:pt x="6435" y="7485"/>
                  <a:pt x="6595" y="8176"/>
                  <a:pt x="6791" y="8794"/>
                </a:cubicBezTo>
                <a:cubicBezTo>
                  <a:pt x="7026" y="9519"/>
                  <a:pt x="7463" y="10352"/>
                  <a:pt x="7441" y="10610"/>
                </a:cubicBezTo>
                <a:cubicBezTo>
                  <a:pt x="7433" y="10683"/>
                  <a:pt x="7312" y="10986"/>
                  <a:pt x="7372" y="11126"/>
                </a:cubicBezTo>
                <a:cubicBezTo>
                  <a:pt x="7486" y="11385"/>
                  <a:pt x="7843" y="11492"/>
                  <a:pt x="7835" y="11627"/>
                </a:cubicBezTo>
                <a:cubicBezTo>
                  <a:pt x="7820" y="11818"/>
                  <a:pt x="7901" y="11914"/>
                  <a:pt x="8014" y="11959"/>
                </a:cubicBezTo>
                <a:cubicBezTo>
                  <a:pt x="8007" y="12195"/>
                  <a:pt x="8007" y="12391"/>
                  <a:pt x="8007" y="12470"/>
                </a:cubicBezTo>
                <a:cubicBezTo>
                  <a:pt x="8015" y="12565"/>
                  <a:pt x="8037" y="13133"/>
                  <a:pt x="8014" y="13228"/>
                </a:cubicBezTo>
                <a:cubicBezTo>
                  <a:pt x="7818" y="14251"/>
                  <a:pt x="7221" y="14958"/>
                  <a:pt x="7183" y="15009"/>
                </a:cubicBezTo>
                <a:cubicBezTo>
                  <a:pt x="7146" y="15059"/>
                  <a:pt x="7078" y="15168"/>
                  <a:pt x="7101" y="15212"/>
                </a:cubicBezTo>
                <a:cubicBezTo>
                  <a:pt x="7154" y="15308"/>
                  <a:pt x="7327" y="15381"/>
                  <a:pt x="7478" y="15465"/>
                </a:cubicBezTo>
                <a:cubicBezTo>
                  <a:pt x="7539" y="15499"/>
                  <a:pt x="7646" y="15550"/>
                  <a:pt x="7766" y="15606"/>
                </a:cubicBezTo>
                <a:lnTo>
                  <a:pt x="7743" y="15667"/>
                </a:lnTo>
                <a:cubicBezTo>
                  <a:pt x="7728" y="15701"/>
                  <a:pt x="7691" y="15728"/>
                  <a:pt x="7646" y="15734"/>
                </a:cubicBezTo>
                <a:cubicBezTo>
                  <a:pt x="7072" y="15796"/>
                  <a:pt x="6535" y="15835"/>
                  <a:pt x="5833" y="16020"/>
                </a:cubicBezTo>
                <a:cubicBezTo>
                  <a:pt x="4548" y="16363"/>
                  <a:pt x="3966" y="16757"/>
                  <a:pt x="2629" y="17077"/>
                </a:cubicBezTo>
                <a:cubicBezTo>
                  <a:pt x="2606" y="17066"/>
                  <a:pt x="2584" y="17055"/>
                  <a:pt x="2553" y="17044"/>
                </a:cubicBezTo>
                <a:cubicBezTo>
                  <a:pt x="2508" y="17033"/>
                  <a:pt x="2440" y="17044"/>
                  <a:pt x="2440" y="17044"/>
                </a:cubicBezTo>
                <a:cubicBezTo>
                  <a:pt x="2228" y="16903"/>
                  <a:pt x="2161" y="16881"/>
                  <a:pt x="1829" y="16824"/>
                </a:cubicBezTo>
                <a:cubicBezTo>
                  <a:pt x="1564" y="16785"/>
                  <a:pt x="1283" y="16824"/>
                  <a:pt x="1283" y="16824"/>
                </a:cubicBezTo>
                <a:cubicBezTo>
                  <a:pt x="1124" y="16785"/>
                  <a:pt x="1005" y="16752"/>
                  <a:pt x="853" y="16791"/>
                </a:cubicBezTo>
                <a:cubicBezTo>
                  <a:pt x="612" y="16864"/>
                  <a:pt x="557" y="16942"/>
                  <a:pt x="497" y="17077"/>
                </a:cubicBezTo>
                <a:lnTo>
                  <a:pt x="317" y="17453"/>
                </a:lnTo>
                <a:cubicBezTo>
                  <a:pt x="257" y="17588"/>
                  <a:pt x="263" y="17728"/>
                  <a:pt x="339" y="17846"/>
                </a:cubicBezTo>
                <a:cubicBezTo>
                  <a:pt x="392" y="17964"/>
                  <a:pt x="437" y="18112"/>
                  <a:pt x="369" y="18303"/>
                </a:cubicBezTo>
                <a:cubicBezTo>
                  <a:pt x="301" y="18500"/>
                  <a:pt x="150" y="18442"/>
                  <a:pt x="29" y="18881"/>
                </a:cubicBezTo>
                <a:cubicBezTo>
                  <a:pt x="-99" y="19319"/>
                  <a:pt x="233" y="20005"/>
                  <a:pt x="263" y="20083"/>
                </a:cubicBezTo>
                <a:cubicBezTo>
                  <a:pt x="301" y="20162"/>
                  <a:pt x="565" y="20382"/>
                  <a:pt x="905" y="20270"/>
                </a:cubicBezTo>
                <a:cubicBezTo>
                  <a:pt x="1238" y="20157"/>
                  <a:pt x="1133" y="19785"/>
                  <a:pt x="1269" y="19476"/>
                </a:cubicBezTo>
                <a:cubicBezTo>
                  <a:pt x="1405" y="19167"/>
                  <a:pt x="1608" y="19060"/>
                  <a:pt x="1699" y="18853"/>
                </a:cubicBezTo>
                <a:cubicBezTo>
                  <a:pt x="1827" y="18577"/>
                  <a:pt x="2727" y="18365"/>
                  <a:pt x="2818" y="18106"/>
                </a:cubicBezTo>
                <a:cubicBezTo>
                  <a:pt x="3717" y="17898"/>
                  <a:pt x="5400" y="17678"/>
                  <a:pt x="6126" y="17537"/>
                </a:cubicBezTo>
                <a:cubicBezTo>
                  <a:pt x="6904" y="17391"/>
                  <a:pt x="8808" y="17016"/>
                  <a:pt x="8808" y="17016"/>
                </a:cubicBezTo>
                <a:cubicBezTo>
                  <a:pt x="8921" y="16993"/>
                  <a:pt x="9029" y="16954"/>
                  <a:pt x="9119" y="16909"/>
                </a:cubicBezTo>
                <a:cubicBezTo>
                  <a:pt x="9263" y="16841"/>
                  <a:pt x="9459" y="16628"/>
                  <a:pt x="9466" y="16622"/>
                </a:cubicBezTo>
                <a:lnTo>
                  <a:pt x="9752" y="16319"/>
                </a:lnTo>
                <a:cubicBezTo>
                  <a:pt x="9858" y="16347"/>
                  <a:pt x="10192" y="16240"/>
                  <a:pt x="10260" y="16155"/>
                </a:cubicBezTo>
                <a:cubicBezTo>
                  <a:pt x="10592" y="15734"/>
                  <a:pt x="11468" y="14549"/>
                  <a:pt x="11521" y="14487"/>
                </a:cubicBezTo>
                <a:cubicBezTo>
                  <a:pt x="11573" y="14431"/>
                  <a:pt x="11642" y="14357"/>
                  <a:pt x="11740" y="14419"/>
                </a:cubicBezTo>
                <a:cubicBezTo>
                  <a:pt x="11793" y="14452"/>
                  <a:pt x="12141" y="14712"/>
                  <a:pt x="12715" y="15162"/>
                </a:cubicBezTo>
                <a:cubicBezTo>
                  <a:pt x="13463" y="15752"/>
                  <a:pt x="14006" y="15959"/>
                  <a:pt x="14059" y="15982"/>
                </a:cubicBezTo>
                <a:cubicBezTo>
                  <a:pt x="14263" y="16060"/>
                  <a:pt x="14702" y="15505"/>
                  <a:pt x="14831" y="15353"/>
                </a:cubicBezTo>
                <a:lnTo>
                  <a:pt x="14861" y="15363"/>
                </a:lnTo>
                <a:cubicBezTo>
                  <a:pt x="14907" y="15380"/>
                  <a:pt x="14928" y="15419"/>
                  <a:pt x="14920" y="15453"/>
                </a:cubicBezTo>
                <a:cubicBezTo>
                  <a:pt x="14822" y="15846"/>
                  <a:pt x="14823" y="16437"/>
                  <a:pt x="15020" y="17039"/>
                </a:cubicBezTo>
                <a:cubicBezTo>
                  <a:pt x="15352" y="18033"/>
                  <a:pt x="16053" y="18713"/>
                  <a:pt x="16212" y="18921"/>
                </a:cubicBezTo>
                <a:cubicBezTo>
                  <a:pt x="16439" y="19213"/>
                  <a:pt x="16568" y="19657"/>
                  <a:pt x="16568" y="19657"/>
                </a:cubicBezTo>
                <a:cubicBezTo>
                  <a:pt x="16629" y="19859"/>
                  <a:pt x="16651" y="19982"/>
                  <a:pt x="16651" y="19971"/>
                </a:cubicBezTo>
                <a:cubicBezTo>
                  <a:pt x="16659" y="19982"/>
                  <a:pt x="16658" y="20006"/>
                  <a:pt x="16665" y="20017"/>
                </a:cubicBezTo>
                <a:cubicBezTo>
                  <a:pt x="16665" y="20028"/>
                  <a:pt x="16650" y="20028"/>
                  <a:pt x="16627" y="20050"/>
                </a:cubicBezTo>
                <a:cubicBezTo>
                  <a:pt x="16582" y="20078"/>
                  <a:pt x="16590" y="20111"/>
                  <a:pt x="16620" y="20178"/>
                </a:cubicBezTo>
                <a:cubicBezTo>
                  <a:pt x="16628" y="20190"/>
                  <a:pt x="16599" y="20207"/>
                  <a:pt x="16561" y="20280"/>
                </a:cubicBezTo>
                <a:cubicBezTo>
                  <a:pt x="16523" y="20353"/>
                  <a:pt x="16561" y="20668"/>
                  <a:pt x="16599" y="20809"/>
                </a:cubicBezTo>
                <a:cubicBezTo>
                  <a:pt x="16637" y="20932"/>
                  <a:pt x="16778" y="21134"/>
                  <a:pt x="16816" y="21184"/>
                </a:cubicBezTo>
                <a:cubicBezTo>
                  <a:pt x="16824" y="21190"/>
                  <a:pt x="16826" y="21202"/>
                  <a:pt x="16826" y="21207"/>
                </a:cubicBezTo>
                <a:cubicBezTo>
                  <a:pt x="16856" y="21331"/>
                  <a:pt x="16901" y="21437"/>
                  <a:pt x="17015" y="21499"/>
                </a:cubicBezTo>
                <a:cubicBezTo>
                  <a:pt x="17135" y="21566"/>
                  <a:pt x="17354" y="21595"/>
                  <a:pt x="17551" y="21573"/>
                </a:cubicBezTo>
                <a:lnTo>
                  <a:pt x="18025" y="21499"/>
                </a:lnTo>
                <a:cubicBezTo>
                  <a:pt x="18222" y="21471"/>
                  <a:pt x="18389" y="21386"/>
                  <a:pt x="18495" y="21274"/>
                </a:cubicBezTo>
                <a:cubicBezTo>
                  <a:pt x="18616" y="21178"/>
                  <a:pt x="18766" y="21066"/>
                  <a:pt x="19038" y="21016"/>
                </a:cubicBezTo>
                <a:cubicBezTo>
                  <a:pt x="19310" y="20960"/>
                  <a:pt x="19326" y="21090"/>
                  <a:pt x="19930" y="20944"/>
                </a:cubicBezTo>
                <a:cubicBezTo>
                  <a:pt x="20535" y="20798"/>
                  <a:pt x="21198" y="20219"/>
                  <a:pt x="21274" y="20157"/>
                </a:cubicBezTo>
                <a:cubicBezTo>
                  <a:pt x="21372" y="20118"/>
                  <a:pt x="21501" y="19820"/>
                  <a:pt x="21191" y="19652"/>
                </a:cubicBezTo>
                <a:cubicBezTo>
                  <a:pt x="20874" y="19483"/>
                  <a:pt x="20481" y="19747"/>
                  <a:pt x="20027" y="19820"/>
                </a:cubicBezTo>
                <a:cubicBezTo>
                  <a:pt x="19581" y="19888"/>
                  <a:pt x="19302" y="19781"/>
                  <a:pt x="19000" y="19764"/>
                </a:cubicBezTo>
                <a:cubicBezTo>
                  <a:pt x="18698" y="19753"/>
                  <a:pt x="18284" y="19567"/>
                  <a:pt x="18186" y="19539"/>
                </a:cubicBezTo>
                <a:cubicBezTo>
                  <a:pt x="18163" y="19528"/>
                  <a:pt x="18133" y="19527"/>
                  <a:pt x="18110" y="19527"/>
                </a:cubicBezTo>
                <a:cubicBezTo>
                  <a:pt x="18050" y="19527"/>
                  <a:pt x="18002" y="19499"/>
                  <a:pt x="17987" y="19460"/>
                </a:cubicBezTo>
                <a:cubicBezTo>
                  <a:pt x="17882" y="19067"/>
                  <a:pt x="17452" y="17460"/>
                  <a:pt x="17362" y="17156"/>
                </a:cubicBezTo>
                <a:cubicBezTo>
                  <a:pt x="17127" y="16386"/>
                  <a:pt x="16704" y="15514"/>
                  <a:pt x="16689" y="15430"/>
                </a:cubicBezTo>
                <a:cubicBezTo>
                  <a:pt x="16659" y="15262"/>
                  <a:pt x="16710" y="15077"/>
                  <a:pt x="16703" y="14881"/>
                </a:cubicBezTo>
                <a:cubicBezTo>
                  <a:pt x="16695" y="14813"/>
                  <a:pt x="16667" y="14521"/>
                  <a:pt x="16455" y="14370"/>
                </a:cubicBezTo>
                <a:lnTo>
                  <a:pt x="16349" y="14278"/>
                </a:lnTo>
                <a:cubicBezTo>
                  <a:pt x="16364" y="14233"/>
                  <a:pt x="16122" y="13919"/>
                  <a:pt x="16084" y="13880"/>
                </a:cubicBezTo>
                <a:cubicBezTo>
                  <a:pt x="15722" y="13526"/>
                  <a:pt x="15215" y="13094"/>
                  <a:pt x="14580" y="12600"/>
                </a:cubicBezTo>
                <a:cubicBezTo>
                  <a:pt x="14074" y="12206"/>
                  <a:pt x="13614" y="11885"/>
                  <a:pt x="13282" y="11660"/>
                </a:cubicBezTo>
                <a:cubicBezTo>
                  <a:pt x="13357" y="11632"/>
                  <a:pt x="13991" y="11515"/>
                  <a:pt x="14014" y="11425"/>
                </a:cubicBezTo>
                <a:cubicBezTo>
                  <a:pt x="14014" y="11425"/>
                  <a:pt x="14014" y="11199"/>
                  <a:pt x="14044" y="10227"/>
                </a:cubicBezTo>
                <a:cubicBezTo>
                  <a:pt x="14082" y="8974"/>
                  <a:pt x="14233" y="8575"/>
                  <a:pt x="14233" y="8575"/>
                </a:cubicBezTo>
                <a:cubicBezTo>
                  <a:pt x="14256" y="8496"/>
                  <a:pt x="14400" y="8481"/>
                  <a:pt x="14453" y="8554"/>
                </a:cubicBezTo>
                <a:lnTo>
                  <a:pt x="14543" y="8687"/>
                </a:lnTo>
                <a:cubicBezTo>
                  <a:pt x="14573" y="8732"/>
                  <a:pt x="14618" y="8778"/>
                  <a:pt x="14663" y="8812"/>
                </a:cubicBezTo>
                <a:cubicBezTo>
                  <a:pt x="14671" y="8818"/>
                  <a:pt x="14679" y="8829"/>
                  <a:pt x="14687" y="8840"/>
                </a:cubicBezTo>
                <a:cubicBezTo>
                  <a:pt x="14785" y="9026"/>
                  <a:pt x="15102" y="9121"/>
                  <a:pt x="15411" y="9065"/>
                </a:cubicBezTo>
                <a:cubicBezTo>
                  <a:pt x="15411" y="9065"/>
                  <a:pt x="16417" y="8930"/>
                  <a:pt x="17211" y="8789"/>
                </a:cubicBezTo>
                <a:cubicBezTo>
                  <a:pt x="17755" y="8694"/>
                  <a:pt x="18941" y="8418"/>
                  <a:pt x="19175" y="8368"/>
                </a:cubicBezTo>
                <a:cubicBezTo>
                  <a:pt x="19296" y="8323"/>
                  <a:pt x="19461" y="8345"/>
                  <a:pt x="19491" y="8345"/>
                </a:cubicBezTo>
                <a:cubicBezTo>
                  <a:pt x="19665" y="8345"/>
                  <a:pt x="19878" y="8316"/>
                  <a:pt x="19999" y="8294"/>
                </a:cubicBezTo>
                <a:cubicBezTo>
                  <a:pt x="19999" y="8294"/>
                  <a:pt x="20383" y="8205"/>
                  <a:pt x="20473" y="8171"/>
                </a:cubicBezTo>
                <a:cubicBezTo>
                  <a:pt x="20829" y="8076"/>
                  <a:pt x="20693" y="7857"/>
                  <a:pt x="20700" y="7655"/>
                </a:cubicBezTo>
                <a:cubicBezTo>
                  <a:pt x="20708" y="7458"/>
                  <a:pt x="20669" y="7300"/>
                  <a:pt x="20669" y="7300"/>
                </a:cubicBezTo>
                <a:cubicBezTo>
                  <a:pt x="20669" y="7300"/>
                  <a:pt x="20730" y="7137"/>
                  <a:pt x="20625" y="7047"/>
                </a:cubicBezTo>
                <a:cubicBezTo>
                  <a:pt x="20511" y="6952"/>
                  <a:pt x="19998" y="7081"/>
                  <a:pt x="19635" y="7126"/>
                </a:cubicBezTo>
                <a:cubicBezTo>
                  <a:pt x="19605" y="7138"/>
                  <a:pt x="19508" y="7160"/>
                  <a:pt x="19470" y="7160"/>
                </a:cubicBezTo>
                <a:cubicBezTo>
                  <a:pt x="19311" y="7154"/>
                  <a:pt x="19190" y="7170"/>
                  <a:pt x="19144" y="7254"/>
                </a:cubicBezTo>
                <a:cubicBezTo>
                  <a:pt x="19061" y="7316"/>
                  <a:pt x="19015" y="7575"/>
                  <a:pt x="18962" y="7620"/>
                </a:cubicBezTo>
                <a:cubicBezTo>
                  <a:pt x="18864" y="7743"/>
                  <a:pt x="18329" y="7728"/>
                  <a:pt x="17022" y="7801"/>
                </a:cubicBezTo>
                <a:cubicBezTo>
                  <a:pt x="16531" y="7823"/>
                  <a:pt x="16063" y="7834"/>
                  <a:pt x="15881" y="7839"/>
                </a:cubicBezTo>
                <a:cubicBezTo>
                  <a:pt x="15836" y="7839"/>
                  <a:pt x="15791" y="7823"/>
                  <a:pt x="15768" y="7795"/>
                </a:cubicBezTo>
                <a:lnTo>
                  <a:pt x="15397" y="7261"/>
                </a:lnTo>
                <a:cubicBezTo>
                  <a:pt x="15337" y="7132"/>
                  <a:pt x="15313" y="6907"/>
                  <a:pt x="14927" y="6222"/>
                </a:cubicBezTo>
                <a:cubicBezTo>
                  <a:pt x="14897" y="6177"/>
                  <a:pt x="14528" y="5181"/>
                  <a:pt x="14415" y="5030"/>
                </a:cubicBezTo>
                <a:cubicBezTo>
                  <a:pt x="14370" y="4973"/>
                  <a:pt x="14362" y="4883"/>
                  <a:pt x="14113" y="4726"/>
                </a:cubicBezTo>
                <a:cubicBezTo>
                  <a:pt x="13947" y="4625"/>
                  <a:pt x="13598" y="4608"/>
                  <a:pt x="13379" y="4614"/>
                </a:cubicBezTo>
                <a:cubicBezTo>
                  <a:pt x="13348" y="4546"/>
                  <a:pt x="13343" y="4469"/>
                  <a:pt x="13388" y="4424"/>
                </a:cubicBezTo>
                <a:cubicBezTo>
                  <a:pt x="13464" y="4345"/>
                  <a:pt x="13667" y="4389"/>
                  <a:pt x="13931" y="4417"/>
                </a:cubicBezTo>
                <a:cubicBezTo>
                  <a:pt x="14075" y="4434"/>
                  <a:pt x="14474" y="4452"/>
                  <a:pt x="14587" y="4429"/>
                </a:cubicBezTo>
                <a:cubicBezTo>
                  <a:pt x="14731" y="4401"/>
                  <a:pt x="14837" y="4311"/>
                  <a:pt x="14852" y="4227"/>
                </a:cubicBezTo>
                <a:cubicBezTo>
                  <a:pt x="14859" y="4171"/>
                  <a:pt x="14867" y="4098"/>
                  <a:pt x="14890" y="4059"/>
                </a:cubicBezTo>
                <a:cubicBezTo>
                  <a:pt x="14935" y="3986"/>
                  <a:pt x="15058" y="3957"/>
                  <a:pt x="15126" y="3946"/>
                </a:cubicBezTo>
                <a:cubicBezTo>
                  <a:pt x="15269" y="3924"/>
                  <a:pt x="15177" y="3799"/>
                  <a:pt x="15154" y="3760"/>
                </a:cubicBezTo>
                <a:cubicBezTo>
                  <a:pt x="15124" y="3715"/>
                  <a:pt x="15185" y="3704"/>
                  <a:pt x="15223" y="3681"/>
                </a:cubicBezTo>
                <a:cubicBezTo>
                  <a:pt x="15260" y="3664"/>
                  <a:pt x="15298" y="3631"/>
                  <a:pt x="15298" y="3592"/>
                </a:cubicBezTo>
                <a:cubicBezTo>
                  <a:pt x="15306" y="3558"/>
                  <a:pt x="15261" y="3552"/>
                  <a:pt x="15246" y="3456"/>
                </a:cubicBezTo>
                <a:cubicBezTo>
                  <a:pt x="15239" y="3411"/>
                  <a:pt x="15209" y="3350"/>
                  <a:pt x="15277" y="3339"/>
                </a:cubicBezTo>
                <a:cubicBezTo>
                  <a:pt x="15315" y="3333"/>
                  <a:pt x="15458" y="3311"/>
                  <a:pt x="15511" y="3216"/>
                </a:cubicBezTo>
                <a:cubicBezTo>
                  <a:pt x="15556" y="3120"/>
                  <a:pt x="15480" y="3025"/>
                  <a:pt x="15442" y="2991"/>
                </a:cubicBezTo>
                <a:cubicBezTo>
                  <a:pt x="15412" y="2963"/>
                  <a:pt x="15351" y="2894"/>
                  <a:pt x="15336" y="2872"/>
                </a:cubicBezTo>
                <a:cubicBezTo>
                  <a:pt x="15313" y="2849"/>
                  <a:pt x="15245" y="2794"/>
                  <a:pt x="15230" y="2766"/>
                </a:cubicBezTo>
                <a:cubicBezTo>
                  <a:pt x="15215" y="2744"/>
                  <a:pt x="15171" y="2664"/>
                  <a:pt x="15164" y="2619"/>
                </a:cubicBezTo>
                <a:cubicBezTo>
                  <a:pt x="15156" y="2574"/>
                  <a:pt x="15139" y="2558"/>
                  <a:pt x="15192" y="2468"/>
                </a:cubicBezTo>
                <a:cubicBezTo>
                  <a:pt x="15237" y="2378"/>
                  <a:pt x="15275" y="2327"/>
                  <a:pt x="15298" y="2276"/>
                </a:cubicBezTo>
                <a:cubicBezTo>
                  <a:pt x="15321" y="2231"/>
                  <a:pt x="15366" y="2108"/>
                  <a:pt x="15374" y="2023"/>
                </a:cubicBezTo>
                <a:cubicBezTo>
                  <a:pt x="15381" y="1945"/>
                  <a:pt x="15397" y="1838"/>
                  <a:pt x="15329" y="1658"/>
                </a:cubicBezTo>
                <a:cubicBezTo>
                  <a:pt x="15268" y="1507"/>
                  <a:pt x="15179" y="1422"/>
                  <a:pt x="15126" y="1377"/>
                </a:cubicBezTo>
                <a:cubicBezTo>
                  <a:pt x="15133" y="1372"/>
                  <a:pt x="15359" y="1175"/>
                  <a:pt x="15253" y="1035"/>
                </a:cubicBezTo>
                <a:cubicBezTo>
                  <a:pt x="15193" y="951"/>
                  <a:pt x="15058" y="765"/>
                  <a:pt x="14710" y="642"/>
                </a:cubicBezTo>
                <a:cubicBezTo>
                  <a:pt x="14272" y="484"/>
                  <a:pt x="14036" y="12"/>
                  <a:pt x="12654" y="1"/>
                </a:cubicBezTo>
                <a:close/>
                <a:moveTo>
                  <a:pt x="9242" y="7253"/>
                </a:moveTo>
                <a:cubicBezTo>
                  <a:pt x="9253" y="7258"/>
                  <a:pt x="9254" y="7271"/>
                  <a:pt x="9247" y="7283"/>
                </a:cubicBezTo>
                <a:cubicBezTo>
                  <a:pt x="9111" y="7569"/>
                  <a:pt x="9034" y="7743"/>
                  <a:pt x="8883" y="8182"/>
                </a:cubicBezTo>
                <a:cubicBezTo>
                  <a:pt x="8709" y="8710"/>
                  <a:pt x="8657" y="9526"/>
                  <a:pt x="8650" y="9987"/>
                </a:cubicBezTo>
                <a:cubicBezTo>
                  <a:pt x="8657" y="10088"/>
                  <a:pt x="8507" y="10412"/>
                  <a:pt x="8402" y="10373"/>
                </a:cubicBezTo>
                <a:cubicBezTo>
                  <a:pt x="8371" y="10328"/>
                  <a:pt x="8333" y="10284"/>
                  <a:pt x="8333" y="10273"/>
                </a:cubicBezTo>
                <a:cubicBezTo>
                  <a:pt x="8333" y="10222"/>
                  <a:pt x="8128" y="9610"/>
                  <a:pt x="8203" y="8840"/>
                </a:cubicBezTo>
                <a:cubicBezTo>
                  <a:pt x="8264" y="8289"/>
                  <a:pt x="8136" y="7879"/>
                  <a:pt x="8114" y="7727"/>
                </a:cubicBezTo>
                <a:cubicBezTo>
                  <a:pt x="8114" y="7721"/>
                  <a:pt x="8128" y="7699"/>
                  <a:pt x="8158" y="7671"/>
                </a:cubicBezTo>
                <a:cubicBezTo>
                  <a:pt x="8234" y="7755"/>
                  <a:pt x="8296" y="7817"/>
                  <a:pt x="8326" y="7839"/>
                </a:cubicBezTo>
                <a:cubicBezTo>
                  <a:pt x="8402" y="7912"/>
                  <a:pt x="8468" y="7844"/>
                  <a:pt x="8468" y="7844"/>
                </a:cubicBezTo>
                <a:cubicBezTo>
                  <a:pt x="8468" y="7844"/>
                  <a:pt x="9170" y="7289"/>
                  <a:pt x="9185" y="7272"/>
                </a:cubicBezTo>
                <a:cubicBezTo>
                  <a:pt x="9212" y="7250"/>
                  <a:pt x="9232" y="7247"/>
                  <a:pt x="9242" y="72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77" name="Man"/>
          <p:cNvSpPr/>
          <p:nvPr/>
        </p:nvSpPr>
        <p:spPr>
          <a:xfrm>
            <a:off x="1731872" y="11253461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uture development"/>
          <p:cNvSpPr txBox="1"/>
          <p:nvPr>
            <p:ph type="body" sz="half" idx="1"/>
          </p:nvPr>
        </p:nvSpPr>
        <p:spPr>
          <a:xfrm>
            <a:off x="1473200" y="467184"/>
            <a:ext cx="21945600" cy="4526688"/>
          </a:xfrm>
          <a:prstGeom prst="rect">
            <a:avLst/>
          </a:prstGeom>
        </p:spPr>
        <p:txBody>
          <a:bodyPr/>
          <a:lstStyle>
            <a:lvl1pPr defTabSz="368045">
              <a:defRPr spc="-315" sz="31500"/>
            </a:lvl1pPr>
          </a:lstStyle>
          <a:p>
            <a:pPr/>
            <a:r>
              <a:t>Future development</a:t>
            </a:r>
          </a:p>
        </p:txBody>
      </p:sp>
      <p:sp>
        <p:nvSpPr>
          <p:cNvPr id="380" name="1. Debug some of our problems and flush out any other issues on the backend.…"/>
          <p:cNvSpPr txBox="1"/>
          <p:nvPr>
            <p:ph type="body" idx="21"/>
          </p:nvPr>
        </p:nvSpPr>
        <p:spPr>
          <a:xfrm>
            <a:off x="1219200" y="5914403"/>
            <a:ext cx="21945600" cy="69034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t>1. Debug some of our problems and flush out any other issues on the backend.</a:t>
            </a: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t>2. Add API to fetch google maps and find people in your surrounding area communicate with.</a:t>
            </a: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t>3. Add message function</a:t>
            </a: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t>4. Work on a native application for iOS/android.</a:t>
            </a: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t>5. Building and enhancing our UI.</a:t>
            </a: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</a:p>
          <a:p>
            <a:pPr algn="l" defTabSz="233679">
              <a:lnSpc>
                <a:spcPct val="90000"/>
              </a:lnSpc>
              <a:defRPr cap="none" spc="-52" sz="5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5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5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algn="l" defTabSz="233679">
              <a:lnSpc>
                <a:spcPct val="100000"/>
              </a:lnSpc>
              <a:spcBef>
                <a:spcPts val="1300"/>
              </a:spcBef>
              <a:defRPr cap="none" spc="0" sz="16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  <a:p>
            <a:pPr defTabSz="330200">
              <a:lnSpc>
                <a:spcPct val="70000"/>
              </a:lnSpc>
              <a:defRPr b="1" spc="-97" sz="4880">
                <a:latin typeface="Graphik"/>
                <a:ea typeface="Graphik"/>
                <a:cs typeface="Graphik"/>
                <a:sym typeface="Graphik"/>
              </a:defRPr>
            </a:pPr>
            <a:r>
              <a:t>Future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roject overview"/>
          <p:cNvSpPr txBox="1"/>
          <p:nvPr>
            <p:ph type="body" sz="half" idx="1"/>
          </p:nvPr>
        </p:nvSpPr>
        <p:spPr>
          <a:xfrm>
            <a:off x="1219200" y="8942788"/>
            <a:ext cx="21852679" cy="4255570"/>
          </a:xfrm>
          <a:prstGeom prst="rect">
            <a:avLst/>
          </a:prstGeom>
        </p:spPr>
        <p:txBody>
          <a:bodyPr/>
          <a:lstStyle>
            <a:lvl1pPr>
              <a:defRPr sz="18800"/>
            </a:lvl1pPr>
          </a:lstStyle>
          <a:p>
            <a:pPr/>
            <a:r>
              <a:t>Project overview</a:t>
            </a:r>
          </a:p>
        </p:txBody>
      </p:sp>
      <p:pic>
        <p:nvPicPr>
          <p:cNvPr id="164" name="PD-1664_Friendly-Neighbors_v1_header-79bed6.png" descr="PD-1664_Friendly-Neighbors_v1_header-79bed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00" y="477466"/>
            <a:ext cx="17813014" cy="89328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genda topic"/>
          <p:cNvSpPr txBox="1"/>
          <p:nvPr>
            <p:ph type="title"/>
          </p:nvPr>
        </p:nvSpPr>
        <p:spPr>
          <a:xfrm>
            <a:off x="1041400" y="1397000"/>
            <a:ext cx="21945600" cy="2298700"/>
          </a:xfrm>
          <a:prstGeom prst="rect">
            <a:avLst/>
          </a:prstGeom>
        </p:spPr>
        <p:txBody>
          <a:bodyPr/>
          <a:lstStyle/>
          <a:p>
            <a:pPr/>
            <a:r>
              <a:t>Agenda topic</a:t>
            </a:r>
          </a:p>
        </p:txBody>
      </p:sp>
      <p:sp>
        <p:nvSpPr>
          <p:cNvPr id="167" name="Divide into groups…"/>
          <p:cNvSpPr txBox="1"/>
          <p:nvPr>
            <p:ph type="body" idx="1"/>
          </p:nvPr>
        </p:nvSpPr>
        <p:spPr>
          <a:xfrm>
            <a:off x="1219200" y="4637429"/>
            <a:ext cx="21945600" cy="7859371"/>
          </a:xfrm>
          <a:prstGeom prst="rect">
            <a:avLst/>
          </a:prstGeom>
        </p:spPr>
        <p:txBody>
          <a:bodyPr/>
          <a:lstStyle/>
          <a:p>
            <a:pPr marL="210552" indent="-210552" defTabSz="914400">
              <a:lnSpc>
                <a:spcPct val="100000"/>
              </a:lnSpc>
              <a:buSzPct val="100000"/>
              <a:buChar char="•"/>
              <a:defRPr b="0" spc="0" sz="6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Divide into groups</a:t>
            </a:r>
          </a:p>
          <a:p>
            <a:pPr marL="210552" indent="-210552" defTabSz="914400">
              <a:lnSpc>
                <a:spcPct val="100000"/>
              </a:lnSpc>
              <a:buSzPct val="100000"/>
              <a:buChar char="•"/>
              <a:defRPr b="0" spc="0" sz="6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Begin researching </a:t>
            </a:r>
            <a:r>
              <a:rPr sz="8000"/>
              <a:t>MERN </a:t>
            </a:r>
            <a:r>
              <a:t>Outline project ideas</a:t>
            </a:r>
          </a:p>
          <a:p>
            <a:pPr marL="210552" indent="-210552" defTabSz="914400">
              <a:lnSpc>
                <a:spcPct val="100000"/>
              </a:lnSpc>
              <a:buSzPct val="100000"/>
              <a:buChar char="•"/>
              <a:defRPr b="0" spc="0" sz="6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Submit Project Proposal for Approval</a:t>
            </a:r>
          </a:p>
          <a:p>
            <a:pPr marL="210552" indent="-210552" defTabSz="914400">
              <a:lnSpc>
                <a:spcPct val="100000"/>
              </a:lnSpc>
              <a:buSzPct val="100000"/>
              <a:buChar char="•"/>
              <a:defRPr b="0" spc="0" sz="68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Initial Design work  </a:t>
            </a:r>
          </a:p>
        </p:txBody>
      </p:sp>
      <p:sp>
        <p:nvSpPr>
          <p:cNvPr id="168" name="Home"/>
          <p:cNvSpPr/>
          <p:nvPr/>
        </p:nvSpPr>
        <p:spPr>
          <a:xfrm>
            <a:off x="21353879" y="11429944"/>
            <a:ext cx="1915744" cy="171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9" name="Edit Document"/>
          <p:cNvSpPr/>
          <p:nvPr/>
        </p:nvSpPr>
        <p:spPr>
          <a:xfrm>
            <a:off x="17221793" y="870411"/>
            <a:ext cx="4402815" cy="4783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fill="norm" stroke="1" extrusionOk="0">
                <a:moveTo>
                  <a:pt x="178" y="0"/>
                </a:moveTo>
                <a:cubicBezTo>
                  <a:pt x="80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80" y="21600"/>
                  <a:pt x="178" y="21600"/>
                </a:cubicBezTo>
                <a:lnTo>
                  <a:pt x="17891" y="21600"/>
                </a:lnTo>
                <a:cubicBezTo>
                  <a:pt x="17989" y="21600"/>
                  <a:pt x="18069" y="21528"/>
                  <a:pt x="18069" y="21438"/>
                </a:cubicBezTo>
                <a:lnTo>
                  <a:pt x="18069" y="10414"/>
                </a:lnTo>
                <a:lnTo>
                  <a:pt x="13054" y="15043"/>
                </a:lnTo>
                <a:cubicBezTo>
                  <a:pt x="12867" y="15216"/>
                  <a:pt x="12647" y="15358"/>
                  <a:pt x="12407" y="15463"/>
                </a:cubicBezTo>
                <a:lnTo>
                  <a:pt x="8385" y="17111"/>
                </a:lnTo>
                <a:cubicBezTo>
                  <a:pt x="8235" y="17177"/>
                  <a:pt x="8078" y="17032"/>
                  <a:pt x="8149" y="16892"/>
                </a:cubicBezTo>
                <a:lnTo>
                  <a:pt x="9963" y="13105"/>
                </a:lnTo>
                <a:cubicBezTo>
                  <a:pt x="10077" y="12882"/>
                  <a:pt x="10231" y="12679"/>
                  <a:pt x="10420" y="12504"/>
                </a:cubicBezTo>
                <a:lnTo>
                  <a:pt x="17644" y="5837"/>
                </a:lnTo>
                <a:lnTo>
                  <a:pt x="11926" y="5837"/>
                </a:lnTo>
                <a:cubicBezTo>
                  <a:pt x="11828" y="5837"/>
                  <a:pt x="11748" y="5765"/>
                  <a:pt x="11748" y="5674"/>
                </a:cubicBezTo>
                <a:lnTo>
                  <a:pt x="11748" y="58"/>
                </a:lnTo>
                <a:cubicBezTo>
                  <a:pt x="11748" y="26"/>
                  <a:pt x="11720" y="0"/>
                  <a:pt x="11685" y="0"/>
                </a:cubicBezTo>
                <a:lnTo>
                  <a:pt x="178" y="0"/>
                </a:lnTo>
                <a:close/>
                <a:moveTo>
                  <a:pt x="12563" y="86"/>
                </a:moveTo>
                <a:cubicBezTo>
                  <a:pt x="12541" y="94"/>
                  <a:pt x="12525" y="114"/>
                  <a:pt x="12525" y="140"/>
                </a:cubicBezTo>
                <a:lnTo>
                  <a:pt x="12525" y="4958"/>
                </a:lnTo>
                <a:cubicBezTo>
                  <a:pt x="12525" y="5048"/>
                  <a:pt x="12605" y="5120"/>
                  <a:pt x="12703" y="5120"/>
                </a:cubicBezTo>
                <a:lnTo>
                  <a:pt x="17917" y="5120"/>
                </a:lnTo>
                <a:cubicBezTo>
                  <a:pt x="17974" y="5120"/>
                  <a:pt x="18001" y="5058"/>
                  <a:pt x="17962" y="5021"/>
                </a:cubicBezTo>
                <a:lnTo>
                  <a:pt x="12632" y="99"/>
                </a:lnTo>
                <a:cubicBezTo>
                  <a:pt x="12612" y="81"/>
                  <a:pt x="12585" y="78"/>
                  <a:pt x="12563" y="86"/>
                </a:cubicBezTo>
                <a:close/>
                <a:moveTo>
                  <a:pt x="20172" y="4728"/>
                </a:moveTo>
                <a:cubicBezTo>
                  <a:pt x="20023" y="4734"/>
                  <a:pt x="19872" y="4794"/>
                  <a:pt x="19753" y="4903"/>
                </a:cubicBezTo>
                <a:lnTo>
                  <a:pt x="18916" y="5676"/>
                </a:lnTo>
                <a:cubicBezTo>
                  <a:pt x="18892" y="5699"/>
                  <a:pt x="18892" y="5736"/>
                  <a:pt x="18916" y="5758"/>
                </a:cubicBezTo>
                <a:lnTo>
                  <a:pt x="20419" y="7147"/>
                </a:lnTo>
                <a:cubicBezTo>
                  <a:pt x="20443" y="7170"/>
                  <a:pt x="20483" y="7170"/>
                  <a:pt x="20508" y="7147"/>
                </a:cubicBezTo>
                <a:lnTo>
                  <a:pt x="21345" y="6372"/>
                </a:lnTo>
                <a:cubicBezTo>
                  <a:pt x="21583" y="6154"/>
                  <a:pt x="21600" y="5815"/>
                  <a:pt x="21383" y="5615"/>
                </a:cubicBezTo>
                <a:lnTo>
                  <a:pt x="20576" y="4868"/>
                </a:lnTo>
                <a:cubicBezTo>
                  <a:pt x="20468" y="4768"/>
                  <a:pt x="20321" y="4722"/>
                  <a:pt x="20172" y="4728"/>
                </a:cubicBezTo>
                <a:close/>
                <a:moveTo>
                  <a:pt x="18322" y="6249"/>
                </a:moveTo>
                <a:cubicBezTo>
                  <a:pt x="18306" y="6249"/>
                  <a:pt x="18290" y="6255"/>
                  <a:pt x="18277" y="6266"/>
                </a:cubicBezTo>
                <a:lnTo>
                  <a:pt x="11222" y="12779"/>
                </a:lnTo>
                <a:cubicBezTo>
                  <a:pt x="11198" y="12801"/>
                  <a:pt x="11198" y="12838"/>
                  <a:pt x="11222" y="12861"/>
                </a:cubicBezTo>
                <a:lnTo>
                  <a:pt x="12727" y="14249"/>
                </a:lnTo>
                <a:cubicBezTo>
                  <a:pt x="12751" y="14272"/>
                  <a:pt x="12789" y="14272"/>
                  <a:pt x="12814" y="14249"/>
                </a:cubicBezTo>
                <a:lnTo>
                  <a:pt x="19869" y="7737"/>
                </a:lnTo>
                <a:cubicBezTo>
                  <a:pt x="19893" y="7714"/>
                  <a:pt x="19893" y="7677"/>
                  <a:pt x="19869" y="7655"/>
                </a:cubicBezTo>
                <a:lnTo>
                  <a:pt x="18366" y="6266"/>
                </a:lnTo>
                <a:cubicBezTo>
                  <a:pt x="18354" y="6255"/>
                  <a:pt x="18338" y="6249"/>
                  <a:pt x="18322" y="6249"/>
                </a:cubicBezTo>
                <a:close/>
                <a:moveTo>
                  <a:pt x="10691" y="13419"/>
                </a:moveTo>
                <a:cubicBezTo>
                  <a:pt x="10671" y="13422"/>
                  <a:pt x="10653" y="13432"/>
                  <a:pt x="10644" y="13451"/>
                </a:cubicBezTo>
                <a:lnTo>
                  <a:pt x="9401" y="15879"/>
                </a:lnTo>
                <a:cubicBezTo>
                  <a:pt x="9375" y="15929"/>
                  <a:pt x="9430" y="15979"/>
                  <a:pt x="9483" y="15955"/>
                </a:cubicBezTo>
                <a:lnTo>
                  <a:pt x="12114" y="14808"/>
                </a:lnTo>
                <a:cubicBezTo>
                  <a:pt x="12154" y="14790"/>
                  <a:pt x="12161" y="14741"/>
                  <a:pt x="12130" y="14712"/>
                </a:cubicBezTo>
                <a:lnTo>
                  <a:pt x="10745" y="13434"/>
                </a:lnTo>
                <a:cubicBezTo>
                  <a:pt x="10730" y="13420"/>
                  <a:pt x="10710" y="13416"/>
                  <a:pt x="10691" y="1341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2 -duba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Team2 -dubai</a:t>
            </a:r>
          </a:p>
        </p:txBody>
      </p:sp>
      <p:sp>
        <p:nvSpPr>
          <p:cNvPr id="172" name="Woman"/>
          <p:cNvSpPr/>
          <p:nvPr/>
        </p:nvSpPr>
        <p:spPr>
          <a:xfrm>
            <a:off x="7147254" y="11431401"/>
            <a:ext cx="612263" cy="1532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3" name="Man"/>
          <p:cNvSpPr/>
          <p:nvPr/>
        </p:nvSpPr>
        <p:spPr>
          <a:xfrm>
            <a:off x="8899511" y="11431738"/>
            <a:ext cx="593442" cy="153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4" name="Woman Walking"/>
          <p:cNvSpPr/>
          <p:nvPr/>
        </p:nvSpPr>
        <p:spPr>
          <a:xfrm>
            <a:off x="12233148" y="11432722"/>
            <a:ext cx="707491" cy="1530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5" name="Worker"/>
          <p:cNvSpPr/>
          <p:nvPr/>
        </p:nvSpPr>
        <p:spPr>
          <a:xfrm>
            <a:off x="14150210" y="11431943"/>
            <a:ext cx="684612" cy="1531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6" name="Store"/>
          <p:cNvSpPr/>
          <p:nvPr/>
        </p:nvSpPr>
        <p:spPr>
          <a:xfrm>
            <a:off x="16425392" y="10181447"/>
            <a:ext cx="1980578" cy="1616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01" y="0"/>
                </a:moveTo>
                <a:lnTo>
                  <a:pt x="5901" y="3628"/>
                </a:lnTo>
                <a:lnTo>
                  <a:pt x="7055" y="3628"/>
                </a:lnTo>
                <a:lnTo>
                  <a:pt x="7055" y="4787"/>
                </a:lnTo>
                <a:lnTo>
                  <a:pt x="2174" y="4787"/>
                </a:lnTo>
                <a:lnTo>
                  <a:pt x="0" y="9742"/>
                </a:lnTo>
                <a:cubicBezTo>
                  <a:pt x="0" y="10276"/>
                  <a:pt x="355" y="10709"/>
                  <a:pt x="791" y="10709"/>
                </a:cubicBezTo>
                <a:cubicBezTo>
                  <a:pt x="1168" y="10709"/>
                  <a:pt x="1481" y="10387"/>
                  <a:pt x="1560" y="9955"/>
                </a:cubicBezTo>
                <a:cubicBezTo>
                  <a:pt x="1639" y="10387"/>
                  <a:pt x="1954" y="10709"/>
                  <a:pt x="2331" y="10709"/>
                </a:cubicBezTo>
                <a:cubicBezTo>
                  <a:pt x="2707" y="10709"/>
                  <a:pt x="3021" y="10387"/>
                  <a:pt x="3100" y="9955"/>
                </a:cubicBezTo>
                <a:cubicBezTo>
                  <a:pt x="3179" y="10387"/>
                  <a:pt x="3494" y="10709"/>
                  <a:pt x="3871" y="10709"/>
                </a:cubicBezTo>
                <a:cubicBezTo>
                  <a:pt x="4247" y="10709"/>
                  <a:pt x="4561" y="10387"/>
                  <a:pt x="4640" y="9955"/>
                </a:cubicBezTo>
                <a:cubicBezTo>
                  <a:pt x="4719" y="10387"/>
                  <a:pt x="5034" y="10709"/>
                  <a:pt x="5411" y="10709"/>
                </a:cubicBezTo>
                <a:cubicBezTo>
                  <a:pt x="5787" y="10709"/>
                  <a:pt x="6101" y="10387"/>
                  <a:pt x="6180" y="9955"/>
                </a:cubicBezTo>
                <a:cubicBezTo>
                  <a:pt x="6259" y="10387"/>
                  <a:pt x="6574" y="10709"/>
                  <a:pt x="6950" y="10709"/>
                </a:cubicBezTo>
                <a:cubicBezTo>
                  <a:pt x="7327" y="10709"/>
                  <a:pt x="7642" y="10387"/>
                  <a:pt x="7721" y="9955"/>
                </a:cubicBezTo>
                <a:cubicBezTo>
                  <a:pt x="7800" y="10387"/>
                  <a:pt x="8114" y="10709"/>
                  <a:pt x="8490" y="10709"/>
                </a:cubicBezTo>
                <a:cubicBezTo>
                  <a:pt x="8867" y="10709"/>
                  <a:pt x="9182" y="10387"/>
                  <a:pt x="9261" y="9955"/>
                </a:cubicBezTo>
                <a:cubicBezTo>
                  <a:pt x="9340" y="10387"/>
                  <a:pt x="9654" y="10709"/>
                  <a:pt x="10030" y="10709"/>
                </a:cubicBezTo>
                <a:cubicBezTo>
                  <a:pt x="10407" y="10709"/>
                  <a:pt x="10722" y="10387"/>
                  <a:pt x="10801" y="9955"/>
                </a:cubicBezTo>
                <a:cubicBezTo>
                  <a:pt x="10880" y="10387"/>
                  <a:pt x="11193" y="10709"/>
                  <a:pt x="11570" y="10709"/>
                </a:cubicBezTo>
                <a:cubicBezTo>
                  <a:pt x="11946" y="10709"/>
                  <a:pt x="12262" y="10387"/>
                  <a:pt x="12341" y="9955"/>
                </a:cubicBezTo>
                <a:cubicBezTo>
                  <a:pt x="12420" y="10387"/>
                  <a:pt x="12733" y="10709"/>
                  <a:pt x="13110" y="10709"/>
                </a:cubicBezTo>
                <a:cubicBezTo>
                  <a:pt x="13486" y="10709"/>
                  <a:pt x="13801" y="10387"/>
                  <a:pt x="13881" y="9955"/>
                </a:cubicBezTo>
                <a:cubicBezTo>
                  <a:pt x="13960" y="10387"/>
                  <a:pt x="14273" y="10709"/>
                  <a:pt x="14650" y="10709"/>
                </a:cubicBezTo>
                <a:cubicBezTo>
                  <a:pt x="15026" y="10709"/>
                  <a:pt x="15341" y="10387"/>
                  <a:pt x="15420" y="9955"/>
                </a:cubicBezTo>
                <a:cubicBezTo>
                  <a:pt x="15499" y="10387"/>
                  <a:pt x="15815" y="10709"/>
                  <a:pt x="16191" y="10709"/>
                </a:cubicBezTo>
                <a:cubicBezTo>
                  <a:pt x="16568" y="10709"/>
                  <a:pt x="16881" y="10387"/>
                  <a:pt x="16960" y="9955"/>
                </a:cubicBezTo>
                <a:cubicBezTo>
                  <a:pt x="17039" y="10387"/>
                  <a:pt x="17354" y="10709"/>
                  <a:pt x="17731" y="10709"/>
                </a:cubicBezTo>
                <a:cubicBezTo>
                  <a:pt x="18107" y="10709"/>
                  <a:pt x="18421" y="10387"/>
                  <a:pt x="18500" y="9955"/>
                </a:cubicBezTo>
                <a:cubicBezTo>
                  <a:pt x="18579" y="10387"/>
                  <a:pt x="18894" y="10709"/>
                  <a:pt x="19271" y="10709"/>
                </a:cubicBezTo>
                <a:cubicBezTo>
                  <a:pt x="19647" y="10709"/>
                  <a:pt x="19961" y="10387"/>
                  <a:pt x="20040" y="9955"/>
                </a:cubicBezTo>
                <a:cubicBezTo>
                  <a:pt x="20119" y="10387"/>
                  <a:pt x="20434" y="10709"/>
                  <a:pt x="20811" y="10709"/>
                </a:cubicBezTo>
                <a:cubicBezTo>
                  <a:pt x="21247" y="10709"/>
                  <a:pt x="21600" y="10276"/>
                  <a:pt x="21600" y="9742"/>
                </a:cubicBezTo>
                <a:lnTo>
                  <a:pt x="19428" y="4787"/>
                </a:lnTo>
                <a:lnTo>
                  <a:pt x="14545" y="4787"/>
                </a:lnTo>
                <a:lnTo>
                  <a:pt x="14545" y="3628"/>
                </a:lnTo>
                <a:lnTo>
                  <a:pt x="15699" y="3628"/>
                </a:lnTo>
                <a:lnTo>
                  <a:pt x="15699" y="0"/>
                </a:lnTo>
                <a:lnTo>
                  <a:pt x="5901" y="0"/>
                </a:lnTo>
                <a:close/>
                <a:moveTo>
                  <a:pt x="7876" y="3628"/>
                </a:moveTo>
                <a:lnTo>
                  <a:pt x="13724" y="3628"/>
                </a:lnTo>
                <a:lnTo>
                  <a:pt x="13724" y="4787"/>
                </a:lnTo>
                <a:lnTo>
                  <a:pt x="7876" y="4787"/>
                </a:lnTo>
                <a:lnTo>
                  <a:pt x="7876" y="3628"/>
                </a:lnTo>
                <a:close/>
                <a:moveTo>
                  <a:pt x="1224" y="11763"/>
                </a:moveTo>
                <a:lnTo>
                  <a:pt x="1224" y="19095"/>
                </a:lnTo>
                <a:lnTo>
                  <a:pt x="9484" y="19095"/>
                </a:lnTo>
                <a:lnTo>
                  <a:pt x="9484" y="13117"/>
                </a:lnTo>
                <a:lnTo>
                  <a:pt x="12116" y="13117"/>
                </a:lnTo>
                <a:lnTo>
                  <a:pt x="12116" y="19095"/>
                </a:lnTo>
                <a:lnTo>
                  <a:pt x="20377" y="19095"/>
                </a:lnTo>
                <a:lnTo>
                  <a:pt x="20377" y="11763"/>
                </a:lnTo>
                <a:lnTo>
                  <a:pt x="1224" y="11763"/>
                </a:lnTo>
                <a:close/>
                <a:moveTo>
                  <a:pt x="2371" y="13117"/>
                </a:moveTo>
                <a:lnTo>
                  <a:pt x="5004" y="13117"/>
                </a:lnTo>
                <a:lnTo>
                  <a:pt x="5004" y="16302"/>
                </a:lnTo>
                <a:lnTo>
                  <a:pt x="2371" y="16302"/>
                </a:lnTo>
                <a:lnTo>
                  <a:pt x="2371" y="13117"/>
                </a:lnTo>
                <a:close/>
                <a:moveTo>
                  <a:pt x="5928" y="13117"/>
                </a:moveTo>
                <a:lnTo>
                  <a:pt x="8561" y="13117"/>
                </a:lnTo>
                <a:lnTo>
                  <a:pt x="8561" y="16302"/>
                </a:lnTo>
                <a:lnTo>
                  <a:pt x="5928" y="16302"/>
                </a:lnTo>
                <a:lnTo>
                  <a:pt x="5928" y="13117"/>
                </a:lnTo>
                <a:close/>
                <a:moveTo>
                  <a:pt x="13041" y="13117"/>
                </a:moveTo>
                <a:lnTo>
                  <a:pt x="15673" y="13117"/>
                </a:lnTo>
                <a:lnTo>
                  <a:pt x="15673" y="16302"/>
                </a:lnTo>
                <a:lnTo>
                  <a:pt x="13041" y="16302"/>
                </a:lnTo>
                <a:lnTo>
                  <a:pt x="13041" y="13117"/>
                </a:lnTo>
                <a:close/>
                <a:moveTo>
                  <a:pt x="16598" y="13117"/>
                </a:moveTo>
                <a:lnTo>
                  <a:pt x="19230" y="13117"/>
                </a:lnTo>
                <a:lnTo>
                  <a:pt x="19230" y="16302"/>
                </a:lnTo>
                <a:lnTo>
                  <a:pt x="16598" y="16302"/>
                </a:lnTo>
                <a:lnTo>
                  <a:pt x="16598" y="13117"/>
                </a:lnTo>
                <a:close/>
                <a:moveTo>
                  <a:pt x="11270" y="15428"/>
                </a:moveTo>
                <a:lnTo>
                  <a:pt x="11270" y="17177"/>
                </a:lnTo>
                <a:lnTo>
                  <a:pt x="11764" y="17177"/>
                </a:lnTo>
                <a:lnTo>
                  <a:pt x="11764" y="15428"/>
                </a:lnTo>
                <a:lnTo>
                  <a:pt x="11270" y="15428"/>
                </a:lnTo>
                <a:close/>
                <a:moveTo>
                  <a:pt x="19" y="20290"/>
                </a:moveTo>
                <a:lnTo>
                  <a:pt x="19" y="21600"/>
                </a:lnTo>
                <a:lnTo>
                  <a:pt x="21581" y="21600"/>
                </a:lnTo>
                <a:lnTo>
                  <a:pt x="21581" y="20290"/>
                </a:lnTo>
                <a:lnTo>
                  <a:pt x="19" y="2029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7" name="Barn"/>
          <p:cNvSpPr/>
          <p:nvPr/>
        </p:nvSpPr>
        <p:spPr>
          <a:xfrm>
            <a:off x="20782520" y="10942045"/>
            <a:ext cx="2517115" cy="167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383" y="0"/>
                </a:moveTo>
                <a:lnTo>
                  <a:pt x="7165" y="5655"/>
                </a:lnTo>
                <a:lnTo>
                  <a:pt x="7480" y="6563"/>
                </a:lnTo>
                <a:lnTo>
                  <a:pt x="8491" y="5771"/>
                </a:lnTo>
                <a:lnTo>
                  <a:pt x="8491" y="9701"/>
                </a:lnTo>
                <a:lnTo>
                  <a:pt x="0" y="14458"/>
                </a:lnTo>
                <a:lnTo>
                  <a:pt x="239" y="15417"/>
                </a:lnTo>
                <a:lnTo>
                  <a:pt x="930" y="15030"/>
                </a:lnTo>
                <a:lnTo>
                  <a:pt x="930" y="21600"/>
                </a:lnTo>
                <a:lnTo>
                  <a:pt x="8083" y="21600"/>
                </a:lnTo>
                <a:lnTo>
                  <a:pt x="10341" y="21600"/>
                </a:lnTo>
                <a:lnTo>
                  <a:pt x="11241" y="21600"/>
                </a:lnTo>
                <a:lnTo>
                  <a:pt x="11241" y="13404"/>
                </a:lnTo>
                <a:lnTo>
                  <a:pt x="17523" y="13404"/>
                </a:lnTo>
                <a:lnTo>
                  <a:pt x="17523" y="21600"/>
                </a:lnTo>
                <a:lnTo>
                  <a:pt x="20468" y="21600"/>
                </a:lnTo>
                <a:lnTo>
                  <a:pt x="20468" y="5923"/>
                </a:lnTo>
                <a:lnTo>
                  <a:pt x="21285" y="6563"/>
                </a:lnTo>
                <a:lnTo>
                  <a:pt x="21600" y="5655"/>
                </a:lnTo>
                <a:lnTo>
                  <a:pt x="14383" y="0"/>
                </a:lnTo>
                <a:close/>
                <a:moveTo>
                  <a:pt x="13102" y="5002"/>
                </a:moveTo>
                <a:lnTo>
                  <a:pt x="15663" y="5002"/>
                </a:lnTo>
                <a:lnTo>
                  <a:pt x="15663" y="8475"/>
                </a:lnTo>
                <a:lnTo>
                  <a:pt x="13102" y="8475"/>
                </a:lnTo>
                <a:lnTo>
                  <a:pt x="13102" y="5002"/>
                </a:lnTo>
                <a:close/>
                <a:moveTo>
                  <a:pt x="12115" y="14124"/>
                </a:moveTo>
                <a:lnTo>
                  <a:pt x="14142" y="16818"/>
                </a:lnTo>
                <a:lnTo>
                  <a:pt x="14142" y="14124"/>
                </a:lnTo>
                <a:lnTo>
                  <a:pt x="12115" y="14124"/>
                </a:lnTo>
                <a:close/>
                <a:moveTo>
                  <a:pt x="14624" y="14124"/>
                </a:moveTo>
                <a:lnTo>
                  <a:pt x="14624" y="16818"/>
                </a:lnTo>
                <a:lnTo>
                  <a:pt x="16649" y="14124"/>
                </a:lnTo>
                <a:lnTo>
                  <a:pt x="14624" y="14124"/>
                </a:lnTo>
                <a:close/>
                <a:moveTo>
                  <a:pt x="11722" y="14567"/>
                </a:moveTo>
                <a:lnTo>
                  <a:pt x="11722" y="20674"/>
                </a:lnTo>
                <a:lnTo>
                  <a:pt x="14020" y="17619"/>
                </a:lnTo>
                <a:lnTo>
                  <a:pt x="11722" y="14567"/>
                </a:lnTo>
                <a:close/>
                <a:moveTo>
                  <a:pt x="17043" y="14567"/>
                </a:moveTo>
                <a:lnTo>
                  <a:pt x="14745" y="17619"/>
                </a:lnTo>
                <a:lnTo>
                  <a:pt x="17043" y="20674"/>
                </a:lnTo>
                <a:lnTo>
                  <a:pt x="17043" y="14567"/>
                </a:lnTo>
                <a:close/>
                <a:moveTo>
                  <a:pt x="14142" y="18424"/>
                </a:moveTo>
                <a:lnTo>
                  <a:pt x="11763" y="21585"/>
                </a:lnTo>
                <a:lnTo>
                  <a:pt x="14142" y="21585"/>
                </a:lnTo>
                <a:lnTo>
                  <a:pt x="14142" y="18424"/>
                </a:lnTo>
                <a:close/>
                <a:moveTo>
                  <a:pt x="14624" y="18424"/>
                </a:moveTo>
                <a:lnTo>
                  <a:pt x="14624" y="21585"/>
                </a:lnTo>
                <a:lnTo>
                  <a:pt x="17002" y="21585"/>
                </a:lnTo>
                <a:lnTo>
                  <a:pt x="14624" y="1842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8" name="Home"/>
          <p:cNvSpPr/>
          <p:nvPr/>
        </p:nvSpPr>
        <p:spPr>
          <a:xfrm>
            <a:off x="9073422" y="9650548"/>
            <a:ext cx="1980578" cy="177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9" name="House"/>
          <p:cNvSpPr/>
          <p:nvPr/>
        </p:nvSpPr>
        <p:spPr>
          <a:xfrm>
            <a:off x="13097082" y="9612241"/>
            <a:ext cx="1437629" cy="103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423" y="0"/>
                </a:moveTo>
                <a:lnTo>
                  <a:pt x="16423" y="1823"/>
                </a:lnTo>
                <a:lnTo>
                  <a:pt x="648" y="1823"/>
                </a:lnTo>
                <a:lnTo>
                  <a:pt x="0" y="11097"/>
                </a:lnTo>
                <a:lnTo>
                  <a:pt x="21600" y="11097"/>
                </a:lnTo>
                <a:lnTo>
                  <a:pt x="20950" y="1823"/>
                </a:lnTo>
                <a:lnTo>
                  <a:pt x="18193" y="1823"/>
                </a:lnTo>
                <a:lnTo>
                  <a:pt x="18193" y="0"/>
                </a:lnTo>
                <a:lnTo>
                  <a:pt x="16423" y="0"/>
                </a:lnTo>
                <a:close/>
                <a:moveTo>
                  <a:pt x="10800" y="4341"/>
                </a:moveTo>
                <a:lnTo>
                  <a:pt x="13520" y="6440"/>
                </a:lnTo>
                <a:lnTo>
                  <a:pt x="13520" y="7611"/>
                </a:lnTo>
                <a:lnTo>
                  <a:pt x="10800" y="5512"/>
                </a:lnTo>
                <a:lnTo>
                  <a:pt x="8078" y="7611"/>
                </a:lnTo>
                <a:lnTo>
                  <a:pt x="8078" y="6440"/>
                </a:lnTo>
                <a:lnTo>
                  <a:pt x="10800" y="4341"/>
                </a:lnTo>
                <a:close/>
                <a:moveTo>
                  <a:pt x="9332" y="7590"/>
                </a:moveTo>
                <a:lnTo>
                  <a:pt x="9332" y="8792"/>
                </a:lnTo>
                <a:lnTo>
                  <a:pt x="12266" y="8792"/>
                </a:lnTo>
                <a:lnTo>
                  <a:pt x="12266" y="7590"/>
                </a:lnTo>
                <a:lnTo>
                  <a:pt x="12864" y="8051"/>
                </a:lnTo>
                <a:lnTo>
                  <a:pt x="12864" y="9619"/>
                </a:lnTo>
                <a:lnTo>
                  <a:pt x="8734" y="9619"/>
                </a:lnTo>
                <a:lnTo>
                  <a:pt x="8734" y="8051"/>
                </a:lnTo>
                <a:lnTo>
                  <a:pt x="9332" y="7590"/>
                </a:lnTo>
                <a:close/>
                <a:moveTo>
                  <a:pt x="948" y="11913"/>
                </a:moveTo>
                <a:lnTo>
                  <a:pt x="948" y="21600"/>
                </a:lnTo>
                <a:lnTo>
                  <a:pt x="20652" y="21600"/>
                </a:lnTo>
                <a:lnTo>
                  <a:pt x="20652" y="11913"/>
                </a:lnTo>
                <a:lnTo>
                  <a:pt x="948" y="11913"/>
                </a:lnTo>
                <a:close/>
                <a:moveTo>
                  <a:pt x="3390" y="13540"/>
                </a:moveTo>
                <a:lnTo>
                  <a:pt x="7298" y="13540"/>
                </a:lnTo>
                <a:lnTo>
                  <a:pt x="7298" y="17867"/>
                </a:lnTo>
                <a:lnTo>
                  <a:pt x="3390" y="17867"/>
                </a:lnTo>
                <a:lnTo>
                  <a:pt x="3390" y="13540"/>
                </a:lnTo>
                <a:close/>
                <a:moveTo>
                  <a:pt x="9381" y="13540"/>
                </a:moveTo>
                <a:lnTo>
                  <a:pt x="12218" y="13540"/>
                </a:lnTo>
                <a:lnTo>
                  <a:pt x="12218" y="19922"/>
                </a:lnTo>
                <a:lnTo>
                  <a:pt x="9381" y="19922"/>
                </a:lnTo>
                <a:lnTo>
                  <a:pt x="9381" y="13540"/>
                </a:lnTo>
                <a:close/>
                <a:moveTo>
                  <a:pt x="14302" y="13540"/>
                </a:moveTo>
                <a:lnTo>
                  <a:pt x="18208" y="13540"/>
                </a:lnTo>
                <a:lnTo>
                  <a:pt x="18208" y="17867"/>
                </a:lnTo>
                <a:lnTo>
                  <a:pt x="14302" y="17867"/>
                </a:lnTo>
                <a:lnTo>
                  <a:pt x="14302" y="1354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0" name="Apartment Building"/>
          <p:cNvSpPr/>
          <p:nvPr/>
        </p:nvSpPr>
        <p:spPr>
          <a:xfrm>
            <a:off x="3295204" y="9574296"/>
            <a:ext cx="2428979" cy="192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535"/>
                </a:lnTo>
                <a:lnTo>
                  <a:pt x="651" y="1535"/>
                </a:lnTo>
                <a:lnTo>
                  <a:pt x="651" y="18128"/>
                </a:lnTo>
                <a:lnTo>
                  <a:pt x="7648" y="18128"/>
                </a:lnTo>
                <a:lnTo>
                  <a:pt x="7648" y="18831"/>
                </a:lnTo>
                <a:lnTo>
                  <a:pt x="651" y="18831"/>
                </a:lnTo>
                <a:lnTo>
                  <a:pt x="651" y="21600"/>
                </a:lnTo>
                <a:lnTo>
                  <a:pt x="6775" y="21600"/>
                </a:lnTo>
                <a:lnTo>
                  <a:pt x="8773" y="21600"/>
                </a:lnTo>
                <a:lnTo>
                  <a:pt x="9152" y="21600"/>
                </a:lnTo>
                <a:lnTo>
                  <a:pt x="9152" y="18128"/>
                </a:lnTo>
                <a:lnTo>
                  <a:pt x="10545" y="18128"/>
                </a:lnTo>
                <a:lnTo>
                  <a:pt x="10545" y="21600"/>
                </a:lnTo>
                <a:lnTo>
                  <a:pt x="11148" y="21600"/>
                </a:lnTo>
                <a:lnTo>
                  <a:pt x="11148" y="18128"/>
                </a:lnTo>
                <a:lnTo>
                  <a:pt x="12549" y="18128"/>
                </a:lnTo>
                <a:lnTo>
                  <a:pt x="12549" y="21600"/>
                </a:lnTo>
                <a:lnTo>
                  <a:pt x="12829" y="21600"/>
                </a:lnTo>
                <a:lnTo>
                  <a:pt x="14896" y="21600"/>
                </a:lnTo>
                <a:lnTo>
                  <a:pt x="20950" y="21600"/>
                </a:lnTo>
                <a:lnTo>
                  <a:pt x="20950" y="18831"/>
                </a:lnTo>
                <a:lnTo>
                  <a:pt x="13969" y="18831"/>
                </a:lnTo>
                <a:lnTo>
                  <a:pt x="13969" y="18128"/>
                </a:lnTo>
                <a:lnTo>
                  <a:pt x="20950" y="18128"/>
                </a:lnTo>
                <a:lnTo>
                  <a:pt x="20950" y="1535"/>
                </a:lnTo>
                <a:lnTo>
                  <a:pt x="21600" y="1535"/>
                </a:lnTo>
                <a:lnTo>
                  <a:pt x="21600" y="0"/>
                </a:lnTo>
                <a:lnTo>
                  <a:pt x="12178" y="0"/>
                </a:lnTo>
                <a:lnTo>
                  <a:pt x="12178" y="1535"/>
                </a:lnTo>
                <a:lnTo>
                  <a:pt x="12829" y="1535"/>
                </a:lnTo>
                <a:lnTo>
                  <a:pt x="12829" y="4086"/>
                </a:lnTo>
                <a:lnTo>
                  <a:pt x="8773" y="4086"/>
                </a:lnTo>
                <a:lnTo>
                  <a:pt x="8773" y="1535"/>
                </a:lnTo>
                <a:lnTo>
                  <a:pt x="9424" y="1535"/>
                </a:lnTo>
                <a:lnTo>
                  <a:pt x="9424" y="0"/>
                </a:lnTo>
                <a:lnTo>
                  <a:pt x="0" y="0"/>
                </a:lnTo>
                <a:close/>
                <a:moveTo>
                  <a:pt x="1764" y="1535"/>
                </a:moveTo>
                <a:lnTo>
                  <a:pt x="2746" y="1535"/>
                </a:lnTo>
                <a:lnTo>
                  <a:pt x="2746" y="3819"/>
                </a:lnTo>
                <a:lnTo>
                  <a:pt x="1764" y="3819"/>
                </a:lnTo>
                <a:lnTo>
                  <a:pt x="1764" y="1535"/>
                </a:lnTo>
                <a:close/>
                <a:moveTo>
                  <a:pt x="4216" y="1535"/>
                </a:moveTo>
                <a:lnTo>
                  <a:pt x="5196" y="1535"/>
                </a:lnTo>
                <a:lnTo>
                  <a:pt x="5196" y="3819"/>
                </a:lnTo>
                <a:lnTo>
                  <a:pt x="4216" y="3819"/>
                </a:lnTo>
                <a:lnTo>
                  <a:pt x="4216" y="1535"/>
                </a:lnTo>
                <a:close/>
                <a:moveTo>
                  <a:pt x="6666" y="1535"/>
                </a:moveTo>
                <a:lnTo>
                  <a:pt x="7648" y="1535"/>
                </a:lnTo>
                <a:lnTo>
                  <a:pt x="7648" y="3819"/>
                </a:lnTo>
                <a:lnTo>
                  <a:pt x="6666" y="3819"/>
                </a:lnTo>
                <a:lnTo>
                  <a:pt x="6666" y="1535"/>
                </a:lnTo>
                <a:close/>
                <a:moveTo>
                  <a:pt x="13967" y="1535"/>
                </a:moveTo>
                <a:lnTo>
                  <a:pt x="14949" y="1535"/>
                </a:lnTo>
                <a:lnTo>
                  <a:pt x="14949" y="3819"/>
                </a:lnTo>
                <a:lnTo>
                  <a:pt x="13967" y="3819"/>
                </a:lnTo>
                <a:lnTo>
                  <a:pt x="13967" y="1535"/>
                </a:lnTo>
                <a:close/>
                <a:moveTo>
                  <a:pt x="16419" y="1535"/>
                </a:moveTo>
                <a:lnTo>
                  <a:pt x="17399" y="1535"/>
                </a:lnTo>
                <a:lnTo>
                  <a:pt x="17399" y="3819"/>
                </a:lnTo>
                <a:lnTo>
                  <a:pt x="16419" y="3819"/>
                </a:lnTo>
                <a:lnTo>
                  <a:pt x="16419" y="1535"/>
                </a:lnTo>
                <a:close/>
                <a:moveTo>
                  <a:pt x="18870" y="1535"/>
                </a:moveTo>
                <a:lnTo>
                  <a:pt x="19852" y="1535"/>
                </a:lnTo>
                <a:lnTo>
                  <a:pt x="19852" y="3819"/>
                </a:lnTo>
                <a:lnTo>
                  <a:pt x="18870" y="3819"/>
                </a:lnTo>
                <a:lnTo>
                  <a:pt x="18870" y="1535"/>
                </a:lnTo>
                <a:close/>
                <a:moveTo>
                  <a:pt x="1764" y="5829"/>
                </a:moveTo>
                <a:lnTo>
                  <a:pt x="2746" y="5829"/>
                </a:lnTo>
                <a:lnTo>
                  <a:pt x="2746" y="8112"/>
                </a:lnTo>
                <a:lnTo>
                  <a:pt x="1764" y="8112"/>
                </a:lnTo>
                <a:lnTo>
                  <a:pt x="1764" y="5829"/>
                </a:lnTo>
                <a:close/>
                <a:moveTo>
                  <a:pt x="4216" y="5829"/>
                </a:moveTo>
                <a:lnTo>
                  <a:pt x="5196" y="5829"/>
                </a:lnTo>
                <a:lnTo>
                  <a:pt x="5196" y="8112"/>
                </a:lnTo>
                <a:lnTo>
                  <a:pt x="4216" y="8112"/>
                </a:lnTo>
                <a:lnTo>
                  <a:pt x="4216" y="5829"/>
                </a:lnTo>
                <a:close/>
                <a:moveTo>
                  <a:pt x="6666" y="5829"/>
                </a:moveTo>
                <a:lnTo>
                  <a:pt x="7648" y="5829"/>
                </a:lnTo>
                <a:lnTo>
                  <a:pt x="7648" y="8112"/>
                </a:lnTo>
                <a:lnTo>
                  <a:pt x="6666" y="8112"/>
                </a:lnTo>
                <a:lnTo>
                  <a:pt x="6666" y="5829"/>
                </a:lnTo>
                <a:close/>
                <a:moveTo>
                  <a:pt x="9152" y="5829"/>
                </a:moveTo>
                <a:lnTo>
                  <a:pt x="10134" y="5829"/>
                </a:lnTo>
                <a:lnTo>
                  <a:pt x="10134" y="8112"/>
                </a:lnTo>
                <a:lnTo>
                  <a:pt x="9152" y="8112"/>
                </a:lnTo>
                <a:lnTo>
                  <a:pt x="9152" y="5829"/>
                </a:lnTo>
                <a:close/>
                <a:moveTo>
                  <a:pt x="11567" y="5829"/>
                </a:moveTo>
                <a:lnTo>
                  <a:pt x="12549" y="5829"/>
                </a:lnTo>
                <a:lnTo>
                  <a:pt x="12549" y="8112"/>
                </a:lnTo>
                <a:lnTo>
                  <a:pt x="11567" y="8112"/>
                </a:lnTo>
                <a:lnTo>
                  <a:pt x="11567" y="5829"/>
                </a:lnTo>
                <a:close/>
                <a:moveTo>
                  <a:pt x="13967" y="5829"/>
                </a:moveTo>
                <a:lnTo>
                  <a:pt x="14949" y="5829"/>
                </a:lnTo>
                <a:lnTo>
                  <a:pt x="14949" y="8112"/>
                </a:lnTo>
                <a:lnTo>
                  <a:pt x="13967" y="8112"/>
                </a:lnTo>
                <a:lnTo>
                  <a:pt x="13967" y="5829"/>
                </a:lnTo>
                <a:close/>
                <a:moveTo>
                  <a:pt x="16419" y="5829"/>
                </a:moveTo>
                <a:lnTo>
                  <a:pt x="17399" y="5829"/>
                </a:lnTo>
                <a:lnTo>
                  <a:pt x="17399" y="8112"/>
                </a:lnTo>
                <a:lnTo>
                  <a:pt x="16419" y="8112"/>
                </a:lnTo>
                <a:lnTo>
                  <a:pt x="16419" y="5829"/>
                </a:lnTo>
                <a:close/>
                <a:moveTo>
                  <a:pt x="18870" y="5829"/>
                </a:moveTo>
                <a:lnTo>
                  <a:pt x="19852" y="5829"/>
                </a:lnTo>
                <a:lnTo>
                  <a:pt x="19852" y="8112"/>
                </a:lnTo>
                <a:lnTo>
                  <a:pt x="18870" y="8112"/>
                </a:lnTo>
                <a:lnTo>
                  <a:pt x="18870" y="5829"/>
                </a:lnTo>
                <a:close/>
                <a:moveTo>
                  <a:pt x="1764" y="10122"/>
                </a:moveTo>
                <a:lnTo>
                  <a:pt x="2746" y="10122"/>
                </a:lnTo>
                <a:lnTo>
                  <a:pt x="2746" y="12408"/>
                </a:lnTo>
                <a:lnTo>
                  <a:pt x="1764" y="12408"/>
                </a:lnTo>
                <a:lnTo>
                  <a:pt x="1764" y="10122"/>
                </a:lnTo>
                <a:close/>
                <a:moveTo>
                  <a:pt x="4216" y="10122"/>
                </a:moveTo>
                <a:lnTo>
                  <a:pt x="5196" y="10122"/>
                </a:lnTo>
                <a:lnTo>
                  <a:pt x="5196" y="12408"/>
                </a:lnTo>
                <a:lnTo>
                  <a:pt x="4216" y="12408"/>
                </a:lnTo>
                <a:lnTo>
                  <a:pt x="4216" y="10122"/>
                </a:lnTo>
                <a:close/>
                <a:moveTo>
                  <a:pt x="6666" y="10122"/>
                </a:moveTo>
                <a:lnTo>
                  <a:pt x="7648" y="10122"/>
                </a:lnTo>
                <a:lnTo>
                  <a:pt x="7648" y="12408"/>
                </a:lnTo>
                <a:lnTo>
                  <a:pt x="6666" y="12408"/>
                </a:lnTo>
                <a:lnTo>
                  <a:pt x="6666" y="10122"/>
                </a:lnTo>
                <a:close/>
                <a:moveTo>
                  <a:pt x="9152" y="10122"/>
                </a:moveTo>
                <a:lnTo>
                  <a:pt x="10134" y="10122"/>
                </a:lnTo>
                <a:lnTo>
                  <a:pt x="10134" y="12408"/>
                </a:lnTo>
                <a:lnTo>
                  <a:pt x="9152" y="12408"/>
                </a:lnTo>
                <a:lnTo>
                  <a:pt x="9152" y="10122"/>
                </a:lnTo>
                <a:close/>
                <a:moveTo>
                  <a:pt x="11567" y="10122"/>
                </a:moveTo>
                <a:lnTo>
                  <a:pt x="12549" y="10122"/>
                </a:lnTo>
                <a:lnTo>
                  <a:pt x="12549" y="12408"/>
                </a:lnTo>
                <a:lnTo>
                  <a:pt x="11567" y="12408"/>
                </a:lnTo>
                <a:lnTo>
                  <a:pt x="11567" y="10122"/>
                </a:lnTo>
                <a:close/>
                <a:moveTo>
                  <a:pt x="13967" y="10122"/>
                </a:moveTo>
                <a:lnTo>
                  <a:pt x="14949" y="10122"/>
                </a:lnTo>
                <a:lnTo>
                  <a:pt x="14949" y="12408"/>
                </a:lnTo>
                <a:lnTo>
                  <a:pt x="13967" y="12408"/>
                </a:lnTo>
                <a:lnTo>
                  <a:pt x="13967" y="10122"/>
                </a:lnTo>
                <a:close/>
                <a:moveTo>
                  <a:pt x="16419" y="10122"/>
                </a:moveTo>
                <a:lnTo>
                  <a:pt x="17399" y="10122"/>
                </a:lnTo>
                <a:lnTo>
                  <a:pt x="17399" y="12408"/>
                </a:lnTo>
                <a:lnTo>
                  <a:pt x="16419" y="12408"/>
                </a:lnTo>
                <a:lnTo>
                  <a:pt x="16419" y="10122"/>
                </a:lnTo>
                <a:close/>
                <a:moveTo>
                  <a:pt x="18870" y="10122"/>
                </a:moveTo>
                <a:lnTo>
                  <a:pt x="19852" y="10122"/>
                </a:lnTo>
                <a:lnTo>
                  <a:pt x="19852" y="12408"/>
                </a:lnTo>
                <a:lnTo>
                  <a:pt x="18870" y="12408"/>
                </a:lnTo>
                <a:lnTo>
                  <a:pt x="18870" y="10122"/>
                </a:lnTo>
                <a:close/>
                <a:moveTo>
                  <a:pt x="1764" y="14418"/>
                </a:moveTo>
                <a:lnTo>
                  <a:pt x="2746" y="14418"/>
                </a:lnTo>
                <a:lnTo>
                  <a:pt x="2746" y="16701"/>
                </a:lnTo>
                <a:lnTo>
                  <a:pt x="1764" y="16701"/>
                </a:lnTo>
                <a:lnTo>
                  <a:pt x="1764" y="14418"/>
                </a:lnTo>
                <a:close/>
                <a:moveTo>
                  <a:pt x="4216" y="14418"/>
                </a:moveTo>
                <a:lnTo>
                  <a:pt x="5196" y="14418"/>
                </a:lnTo>
                <a:lnTo>
                  <a:pt x="5196" y="16701"/>
                </a:lnTo>
                <a:lnTo>
                  <a:pt x="4216" y="16701"/>
                </a:lnTo>
                <a:lnTo>
                  <a:pt x="4216" y="14418"/>
                </a:lnTo>
                <a:close/>
                <a:moveTo>
                  <a:pt x="6666" y="14418"/>
                </a:moveTo>
                <a:lnTo>
                  <a:pt x="7648" y="14418"/>
                </a:lnTo>
                <a:lnTo>
                  <a:pt x="7648" y="16701"/>
                </a:lnTo>
                <a:lnTo>
                  <a:pt x="6666" y="16701"/>
                </a:lnTo>
                <a:lnTo>
                  <a:pt x="6666" y="14418"/>
                </a:lnTo>
                <a:close/>
                <a:moveTo>
                  <a:pt x="9152" y="14418"/>
                </a:moveTo>
                <a:lnTo>
                  <a:pt x="10134" y="14418"/>
                </a:lnTo>
                <a:lnTo>
                  <a:pt x="10134" y="16701"/>
                </a:lnTo>
                <a:lnTo>
                  <a:pt x="9152" y="16701"/>
                </a:lnTo>
                <a:lnTo>
                  <a:pt x="9152" y="14418"/>
                </a:lnTo>
                <a:close/>
                <a:moveTo>
                  <a:pt x="11567" y="14418"/>
                </a:moveTo>
                <a:lnTo>
                  <a:pt x="12549" y="14418"/>
                </a:lnTo>
                <a:lnTo>
                  <a:pt x="12549" y="16701"/>
                </a:lnTo>
                <a:lnTo>
                  <a:pt x="11567" y="16701"/>
                </a:lnTo>
                <a:lnTo>
                  <a:pt x="11567" y="14418"/>
                </a:lnTo>
                <a:close/>
                <a:moveTo>
                  <a:pt x="13967" y="14418"/>
                </a:moveTo>
                <a:lnTo>
                  <a:pt x="14949" y="14418"/>
                </a:lnTo>
                <a:lnTo>
                  <a:pt x="14949" y="16701"/>
                </a:lnTo>
                <a:lnTo>
                  <a:pt x="13967" y="16701"/>
                </a:lnTo>
                <a:lnTo>
                  <a:pt x="13967" y="14418"/>
                </a:lnTo>
                <a:close/>
                <a:moveTo>
                  <a:pt x="16419" y="14418"/>
                </a:moveTo>
                <a:lnTo>
                  <a:pt x="17399" y="14418"/>
                </a:lnTo>
                <a:lnTo>
                  <a:pt x="17399" y="16701"/>
                </a:lnTo>
                <a:lnTo>
                  <a:pt x="16419" y="16701"/>
                </a:lnTo>
                <a:lnTo>
                  <a:pt x="16419" y="14418"/>
                </a:lnTo>
                <a:close/>
                <a:moveTo>
                  <a:pt x="18870" y="14418"/>
                </a:moveTo>
                <a:lnTo>
                  <a:pt x="19852" y="14418"/>
                </a:lnTo>
                <a:lnTo>
                  <a:pt x="19852" y="16701"/>
                </a:lnTo>
                <a:lnTo>
                  <a:pt x="18870" y="16701"/>
                </a:lnTo>
                <a:lnTo>
                  <a:pt x="18870" y="14418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1" name="Woman Walking"/>
          <p:cNvSpPr/>
          <p:nvPr/>
        </p:nvSpPr>
        <p:spPr>
          <a:xfrm>
            <a:off x="19690746" y="11996191"/>
            <a:ext cx="707491" cy="1530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7" h="21576" fill="norm" stroke="1" extrusionOk="0">
                <a:moveTo>
                  <a:pt x="9897" y="1"/>
                </a:moveTo>
                <a:cubicBezTo>
                  <a:pt x="9630" y="7"/>
                  <a:pt x="9372" y="26"/>
                  <a:pt x="9182" y="69"/>
                </a:cubicBezTo>
                <a:cubicBezTo>
                  <a:pt x="9135" y="80"/>
                  <a:pt x="9054" y="84"/>
                  <a:pt x="9019" y="79"/>
                </a:cubicBezTo>
                <a:cubicBezTo>
                  <a:pt x="8811" y="30"/>
                  <a:pt x="8555" y="53"/>
                  <a:pt x="8347" y="96"/>
                </a:cubicBezTo>
                <a:cubicBezTo>
                  <a:pt x="8000" y="166"/>
                  <a:pt x="6312" y="580"/>
                  <a:pt x="5745" y="2041"/>
                </a:cubicBezTo>
                <a:cubicBezTo>
                  <a:pt x="5468" y="2763"/>
                  <a:pt x="5722" y="2892"/>
                  <a:pt x="5399" y="3258"/>
                </a:cubicBezTo>
                <a:cubicBezTo>
                  <a:pt x="5098" y="3603"/>
                  <a:pt x="4797" y="3938"/>
                  <a:pt x="4936" y="4396"/>
                </a:cubicBezTo>
                <a:cubicBezTo>
                  <a:pt x="5029" y="4698"/>
                  <a:pt x="5572" y="4957"/>
                  <a:pt x="5572" y="4962"/>
                </a:cubicBezTo>
                <a:cubicBezTo>
                  <a:pt x="4994" y="5501"/>
                  <a:pt x="4243" y="6928"/>
                  <a:pt x="4000" y="7424"/>
                </a:cubicBezTo>
                <a:cubicBezTo>
                  <a:pt x="3757" y="7920"/>
                  <a:pt x="3550" y="8372"/>
                  <a:pt x="3238" y="9988"/>
                </a:cubicBezTo>
                <a:cubicBezTo>
                  <a:pt x="3192" y="10247"/>
                  <a:pt x="3122" y="10431"/>
                  <a:pt x="3007" y="10630"/>
                </a:cubicBezTo>
                <a:cubicBezTo>
                  <a:pt x="2937" y="10732"/>
                  <a:pt x="2464" y="10899"/>
                  <a:pt x="2302" y="11066"/>
                </a:cubicBezTo>
                <a:cubicBezTo>
                  <a:pt x="2186" y="11179"/>
                  <a:pt x="2023" y="11524"/>
                  <a:pt x="1977" y="11708"/>
                </a:cubicBezTo>
                <a:cubicBezTo>
                  <a:pt x="1954" y="11815"/>
                  <a:pt x="1991" y="11853"/>
                  <a:pt x="2060" y="11950"/>
                </a:cubicBezTo>
                <a:cubicBezTo>
                  <a:pt x="2095" y="12004"/>
                  <a:pt x="2094" y="11993"/>
                  <a:pt x="2186" y="12031"/>
                </a:cubicBezTo>
                <a:cubicBezTo>
                  <a:pt x="2233" y="12053"/>
                  <a:pt x="2303" y="12032"/>
                  <a:pt x="2291" y="12048"/>
                </a:cubicBezTo>
                <a:cubicBezTo>
                  <a:pt x="2280" y="12075"/>
                  <a:pt x="2384" y="12224"/>
                  <a:pt x="2522" y="12230"/>
                </a:cubicBezTo>
                <a:cubicBezTo>
                  <a:pt x="2684" y="12235"/>
                  <a:pt x="2741" y="12241"/>
                  <a:pt x="2833" y="12305"/>
                </a:cubicBezTo>
                <a:cubicBezTo>
                  <a:pt x="3053" y="12446"/>
                  <a:pt x="3330" y="12467"/>
                  <a:pt x="3422" y="12381"/>
                </a:cubicBezTo>
                <a:cubicBezTo>
                  <a:pt x="3549" y="12263"/>
                  <a:pt x="3573" y="12149"/>
                  <a:pt x="3585" y="12139"/>
                </a:cubicBezTo>
                <a:cubicBezTo>
                  <a:pt x="3619" y="12085"/>
                  <a:pt x="3609" y="12075"/>
                  <a:pt x="3632" y="12102"/>
                </a:cubicBezTo>
                <a:cubicBezTo>
                  <a:pt x="3736" y="12247"/>
                  <a:pt x="3976" y="12317"/>
                  <a:pt x="4069" y="12193"/>
                </a:cubicBezTo>
                <a:cubicBezTo>
                  <a:pt x="4104" y="12139"/>
                  <a:pt x="4034" y="12144"/>
                  <a:pt x="4069" y="12053"/>
                </a:cubicBezTo>
                <a:cubicBezTo>
                  <a:pt x="4092" y="11977"/>
                  <a:pt x="4208" y="11740"/>
                  <a:pt x="4347" y="11438"/>
                </a:cubicBezTo>
                <a:cubicBezTo>
                  <a:pt x="4486" y="11142"/>
                  <a:pt x="4383" y="10895"/>
                  <a:pt x="4336" y="10674"/>
                </a:cubicBezTo>
                <a:cubicBezTo>
                  <a:pt x="4313" y="10571"/>
                  <a:pt x="4708" y="10005"/>
                  <a:pt x="4893" y="9719"/>
                </a:cubicBezTo>
                <a:cubicBezTo>
                  <a:pt x="5078" y="9433"/>
                  <a:pt x="5456" y="8588"/>
                  <a:pt x="5630" y="8195"/>
                </a:cubicBezTo>
                <a:cubicBezTo>
                  <a:pt x="5803" y="7796"/>
                  <a:pt x="6327" y="7425"/>
                  <a:pt x="6569" y="7198"/>
                </a:cubicBezTo>
                <a:cubicBezTo>
                  <a:pt x="6650" y="7408"/>
                  <a:pt x="6718" y="7806"/>
                  <a:pt x="6591" y="8210"/>
                </a:cubicBezTo>
                <a:cubicBezTo>
                  <a:pt x="6371" y="8911"/>
                  <a:pt x="5376" y="9639"/>
                  <a:pt x="5388" y="9628"/>
                </a:cubicBezTo>
                <a:lnTo>
                  <a:pt x="5482" y="9731"/>
                </a:lnTo>
                <a:cubicBezTo>
                  <a:pt x="5389" y="9865"/>
                  <a:pt x="5190" y="10053"/>
                  <a:pt x="5167" y="10307"/>
                </a:cubicBezTo>
                <a:cubicBezTo>
                  <a:pt x="5133" y="11007"/>
                  <a:pt x="5608" y="11481"/>
                  <a:pt x="5608" y="11573"/>
                </a:cubicBezTo>
                <a:cubicBezTo>
                  <a:pt x="5608" y="11697"/>
                  <a:pt x="5283" y="12462"/>
                  <a:pt x="5052" y="13243"/>
                </a:cubicBezTo>
                <a:cubicBezTo>
                  <a:pt x="4971" y="13534"/>
                  <a:pt x="4960" y="14849"/>
                  <a:pt x="4636" y="15291"/>
                </a:cubicBezTo>
                <a:cubicBezTo>
                  <a:pt x="4393" y="15636"/>
                  <a:pt x="3700" y="15793"/>
                  <a:pt x="3007" y="16763"/>
                </a:cubicBezTo>
                <a:cubicBezTo>
                  <a:pt x="2463" y="17528"/>
                  <a:pt x="982" y="19521"/>
                  <a:pt x="936" y="19602"/>
                </a:cubicBezTo>
                <a:cubicBezTo>
                  <a:pt x="913" y="19645"/>
                  <a:pt x="1077" y="19666"/>
                  <a:pt x="1077" y="19666"/>
                </a:cubicBezTo>
                <a:cubicBezTo>
                  <a:pt x="1042" y="19784"/>
                  <a:pt x="578" y="19952"/>
                  <a:pt x="416" y="20055"/>
                </a:cubicBezTo>
                <a:cubicBezTo>
                  <a:pt x="115" y="20243"/>
                  <a:pt x="94" y="20318"/>
                  <a:pt x="37" y="20469"/>
                </a:cubicBezTo>
                <a:cubicBezTo>
                  <a:pt x="-21" y="20609"/>
                  <a:pt x="-35" y="20674"/>
                  <a:pt x="185" y="20733"/>
                </a:cubicBezTo>
                <a:cubicBezTo>
                  <a:pt x="393" y="20792"/>
                  <a:pt x="1098" y="21019"/>
                  <a:pt x="1283" y="21003"/>
                </a:cubicBezTo>
                <a:cubicBezTo>
                  <a:pt x="1803" y="20959"/>
                  <a:pt x="2603" y="21370"/>
                  <a:pt x="3043" y="21477"/>
                </a:cubicBezTo>
                <a:cubicBezTo>
                  <a:pt x="3436" y="21596"/>
                  <a:pt x="3827" y="21573"/>
                  <a:pt x="4289" y="21573"/>
                </a:cubicBezTo>
                <a:cubicBezTo>
                  <a:pt x="4891" y="21579"/>
                  <a:pt x="5261" y="21573"/>
                  <a:pt x="5735" y="21573"/>
                </a:cubicBezTo>
                <a:cubicBezTo>
                  <a:pt x="6001" y="21573"/>
                  <a:pt x="6083" y="21488"/>
                  <a:pt x="5944" y="21380"/>
                </a:cubicBezTo>
                <a:cubicBezTo>
                  <a:pt x="5852" y="21304"/>
                  <a:pt x="4763" y="21084"/>
                  <a:pt x="4705" y="21073"/>
                </a:cubicBezTo>
                <a:cubicBezTo>
                  <a:pt x="4358" y="20960"/>
                  <a:pt x="3791" y="20555"/>
                  <a:pt x="3491" y="20415"/>
                </a:cubicBezTo>
                <a:cubicBezTo>
                  <a:pt x="3329" y="20345"/>
                  <a:pt x="3065" y="20253"/>
                  <a:pt x="2996" y="20146"/>
                </a:cubicBezTo>
                <a:cubicBezTo>
                  <a:pt x="2973" y="20119"/>
                  <a:pt x="3040" y="19947"/>
                  <a:pt x="3028" y="19947"/>
                </a:cubicBezTo>
                <a:cubicBezTo>
                  <a:pt x="3028" y="19947"/>
                  <a:pt x="3135" y="19974"/>
                  <a:pt x="3285" y="19947"/>
                </a:cubicBezTo>
                <a:cubicBezTo>
                  <a:pt x="3331" y="19941"/>
                  <a:pt x="3551" y="19688"/>
                  <a:pt x="3863" y="19435"/>
                </a:cubicBezTo>
                <a:cubicBezTo>
                  <a:pt x="4649" y="18788"/>
                  <a:pt x="4428" y="18918"/>
                  <a:pt x="5735" y="17706"/>
                </a:cubicBezTo>
                <a:cubicBezTo>
                  <a:pt x="6139" y="17328"/>
                  <a:pt x="7006" y="16644"/>
                  <a:pt x="7422" y="16283"/>
                </a:cubicBezTo>
                <a:cubicBezTo>
                  <a:pt x="7653" y="16083"/>
                  <a:pt x="8257" y="15334"/>
                  <a:pt x="8546" y="15027"/>
                </a:cubicBezTo>
                <a:cubicBezTo>
                  <a:pt x="8696" y="14865"/>
                  <a:pt x="9237" y="14116"/>
                  <a:pt x="9503" y="13567"/>
                </a:cubicBezTo>
                <a:cubicBezTo>
                  <a:pt x="9561" y="13453"/>
                  <a:pt x="9598" y="13539"/>
                  <a:pt x="9760" y="13658"/>
                </a:cubicBezTo>
                <a:cubicBezTo>
                  <a:pt x="9864" y="13733"/>
                  <a:pt x="11700" y="14838"/>
                  <a:pt x="12278" y="15399"/>
                </a:cubicBezTo>
                <a:cubicBezTo>
                  <a:pt x="12440" y="15555"/>
                  <a:pt x="12591" y="15716"/>
                  <a:pt x="12614" y="15889"/>
                </a:cubicBezTo>
                <a:cubicBezTo>
                  <a:pt x="12788" y="16869"/>
                  <a:pt x="12825" y="17452"/>
                  <a:pt x="13275" y="18012"/>
                </a:cubicBezTo>
                <a:cubicBezTo>
                  <a:pt x="13703" y="18551"/>
                  <a:pt x="14927" y="20200"/>
                  <a:pt x="14974" y="20243"/>
                </a:cubicBezTo>
                <a:cubicBezTo>
                  <a:pt x="15020" y="20286"/>
                  <a:pt x="15021" y="20357"/>
                  <a:pt x="15125" y="20346"/>
                </a:cubicBezTo>
                <a:cubicBezTo>
                  <a:pt x="15287" y="20330"/>
                  <a:pt x="15331" y="20319"/>
                  <a:pt x="15331" y="20319"/>
                </a:cubicBezTo>
                <a:cubicBezTo>
                  <a:pt x="15343" y="20341"/>
                  <a:pt x="15402" y="20475"/>
                  <a:pt x="15378" y="20674"/>
                </a:cubicBezTo>
                <a:cubicBezTo>
                  <a:pt x="15344" y="20874"/>
                  <a:pt x="15297" y="20944"/>
                  <a:pt x="15331" y="21127"/>
                </a:cubicBezTo>
                <a:cubicBezTo>
                  <a:pt x="15389" y="21413"/>
                  <a:pt x="15516" y="21461"/>
                  <a:pt x="15747" y="21568"/>
                </a:cubicBezTo>
                <a:cubicBezTo>
                  <a:pt x="15793" y="21585"/>
                  <a:pt x="16547" y="21536"/>
                  <a:pt x="16871" y="21515"/>
                </a:cubicBezTo>
                <a:cubicBezTo>
                  <a:pt x="16940" y="21509"/>
                  <a:pt x="17043" y="21418"/>
                  <a:pt x="17239" y="21407"/>
                </a:cubicBezTo>
                <a:cubicBezTo>
                  <a:pt x="17655" y="21385"/>
                  <a:pt x="18189" y="21440"/>
                  <a:pt x="19068" y="21343"/>
                </a:cubicBezTo>
                <a:cubicBezTo>
                  <a:pt x="20016" y="21235"/>
                  <a:pt x="20315" y="21180"/>
                  <a:pt x="20824" y="21062"/>
                </a:cubicBezTo>
                <a:cubicBezTo>
                  <a:pt x="21448" y="20884"/>
                  <a:pt x="21565" y="20680"/>
                  <a:pt x="21207" y="20615"/>
                </a:cubicBezTo>
                <a:cubicBezTo>
                  <a:pt x="21033" y="20583"/>
                  <a:pt x="20651" y="20631"/>
                  <a:pt x="20235" y="20615"/>
                </a:cubicBezTo>
                <a:cubicBezTo>
                  <a:pt x="19795" y="20594"/>
                  <a:pt x="18592" y="20502"/>
                  <a:pt x="18106" y="20427"/>
                </a:cubicBezTo>
                <a:cubicBezTo>
                  <a:pt x="17968" y="20405"/>
                  <a:pt x="17851" y="20400"/>
                  <a:pt x="17713" y="20319"/>
                </a:cubicBezTo>
                <a:cubicBezTo>
                  <a:pt x="17678" y="20297"/>
                  <a:pt x="17563" y="20243"/>
                  <a:pt x="17528" y="20221"/>
                </a:cubicBezTo>
                <a:cubicBezTo>
                  <a:pt x="17505" y="20205"/>
                  <a:pt x="17320" y="20049"/>
                  <a:pt x="17297" y="20028"/>
                </a:cubicBezTo>
                <a:cubicBezTo>
                  <a:pt x="17470" y="19995"/>
                  <a:pt x="17505" y="19984"/>
                  <a:pt x="17470" y="19925"/>
                </a:cubicBezTo>
                <a:cubicBezTo>
                  <a:pt x="17424" y="19833"/>
                  <a:pt x="16420" y="17203"/>
                  <a:pt x="15993" y="15894"/>
                </a:cubicBezTo>
                <a:cubicBezTo>
                  <a:pt x="15946" y="15737"/>
                  <a:pt x="15887" y="15577"/>
                  <a:pt x="15841" y="15426"/>
                </a:cubicBezTo>
                <a:cubicBezTo>
                  <a:pt x="15748" y="15092"/>
                  <a:pt x="15737" y="14854"/>
                  <a:pt x="15552" y="14574"/>
                </a:cubicBezTo>
                <a:cubicBezTo>
                  <a:pt x="15355" y="14272"/>
                  <a:pt x="14117" y="12597"/>
                  <a:pt x="12903" y="11320"/>
                </a:cubicBezTo>
                <a:cubicBezTo>
                  <a:pt x="12429" y="10825"/>
                  <a:pt x="11839" y="10457"/>
                  <a:pt x="11758" y="9724"/>
                </a:cubicBezTo>
                <a:cubicBezTo>
                  <a:pt x="11723" y="9390"/>
                  <a:pt x="11853" y="9057"/>
                  <a:pt x="11899" y="8901"/>
                </a:cubicBezTo>
                <a:cubicBezTo>
                  <a:pt x="11968" y="8669"/>
                  <a:pt x="12105" y="8389"/>
                  <a:pt x="12105" y="8389"/>
                </a:cubicBezTo>
                <a:cubicBezTo>
                  <a:pt x="12105" y="8389"/>
                  <a:pt x="12119" y="8502"/>
                  <a:pt x="12361" y="8609"/>
                </a:cubicBezTo>
                <a:cubicBezTo>
                  <a:pt x="12604" y="8717"/>
                  <a:pt x="12602" y="8711"/>
                  <a:pt x="12914" y="8835"/>
                </a:cubicBezTo>
                <a:cubicBezTo>
                  <a:pt x="13619" y="9126"/>
                  <a:pt x="16360" y="9865"/>
                  <a:pt x="16383" y="9956"/>
                </a:cubicBezTo>
                <a:cubicBezTo>
                  <a:pt x="16406" y="10053"/>
                  <a:pt x="16708" y="10259"/>
                  <a:pt x="17055" y="10382"/>
                </a:cubicBezTo>
                <a:cubicBezTo>
                  <a:pt x="17402" y="10501"/>
                  <a:pt x="17517" y="10516"/>
                  <a:pt x="17586" y="10581"/>
                </a:cubicBezTo>
                <a:cubicBezTo>
                  <a:pt x="17667" y="10673"/>
                  <a:pt x="18153" y="10711"/>
                  <a:pt x="18280" y="10728"/>
                </a:cubicBezTo>
                <a:cubicBezTo>
                  <a:pt x="18557" y="10760"/>
                  <a:pt x="18893" y="10489"/>
                  <a:pt x="19089" y="10478"/>
                </a:cubicBezTo>
                <a:cubicBezTo>
                  <a:pt x="19216" y="10468"/>
                  <a:pt x="19355" y="10398"/>
                  <a:pt x="19378" y="10253"/>
                </a:cubicBezTo>
                <a:cubicBezTo>
                  <a:pt x="19390" y="10167"/>
                  <a:pt x="19391" y="10000"/>
                  <a:pt x="19194" y="9929"/>
                </a:cubicBezTo>
                <a:cubicBezTo>
                  <a:pt x="18986" y="9859"/>
                  <a:pt x="18638" y="9736"/>
                  <a:pt x="18395" y="9704"/>
                </a:cubicBezTo>
                <a:cubicBezTo>
                  <a:pt x="18176" y="9672"/>
                  <a:pt x="17865" y="9649"/>
                  <a:pt x="17391" y="9535"/>
                </a:cubicBezTo>
                <a:cubicBezTo>
                  <a:pt x="17021" y="9444"/>
                  <a:pt x="16892" y="9390"/>
                  <a:pt x="16556" y="9207"/>
                </a:cubicBezTo>
                <a:cubicBezTo>
                  <a:pt x="14406" y="8065"/>
                  <a:pt x="13599" y="7769"/>
                  <a:pt x="13333" y="7688"/>
                </a:cubicBezTo>
                <a:cubicBezTo>
                  <a:pt x="13148" y="7634"/>
                  <a:pt x="12939" y="7472"/>
                  <a:pt x="12766" y="7272"/>
                </a:cubicBezTo>
                <a:cubicBezTo>
                  <a:pt x="12766" y="7251"/>
                  <a:pt x="12905" y="6724"/>
                  <a:pt x="13113" y="6476"/>
                </a:cubicBezTo>
                <a:cubicBezTo>
                  <a:pt x="13217" y="6347"/>
                  <a:pt x="13263" y="6120"/>
                  <a:pt x="13229" y="6018"/>
                </a:cubicBezTo>
                <a:cubicBezTo>
                  <a:pt x="13171" y="5856"/>
                  <a:pt x="13090" y="5743"/>
                  <a:pt x="12871" y="5619"/>
                </a:cubicBezTo>
                <a:cubicBezTo>
                  <a:pt x="12408" y="5371"/>
                  <a:pt x="12024" y="5118"/>
                  <a:pt x="11527" y="4881"/>
                </a:cubicBezTo>
                <a:cubicBezTo>
                  <a:pt x="11469" y="4854"/>
                  <a:pt x="11145" y="4606"/>
                  <a:pt x="11064" y="4504"/>
                </a:cubicBezTo>
                <a:cubicBezTo>
                  <a:pt x="10925" y="4332"/>
                  <a:pt x="10871" y="4142"/>
                  <a:pt x="10558" y="4007"/>
                </a:cubicBezTo>
                <a:cubicBezTo>
                  <a:pt x="10512" y="3986"/>
                  <a:pt x="10430" y="3921"/>
                  <a:pt x="10407" y="3894"/>
                </a:cubicBezTo>
                <a:cubicBezTo>
                  <a:pt x="10326" y="3771"/>
                  <a:pt x="10428" y="3619"/>
                  <a:pt x="10486" y="3500"/>
                </a:cubicBezTo>
                <a:cubicBezTo>
                  <a:pt x="10579" y="3306"/>
                  <a:pt x="10637" y="3254"/>
                  <a:pt x="10880" y="3130"/>
                </a:cubicBezTo>
                <a:cubicBezTo>
                  <a:pt x="10938" y="3098"/>
                  <a:pt x="11076" y="3065"/>
                  <a:pt x="11285" y="3076"/>
                </a:cubicBezTo>
                <a:cubicBezTo>
                  <a:pt x="11666" y="3098"/>
                  <a:pt x="11746" y="3119"/>
                  <a:pt x="12105" y="3086"/>
                </a:cubicBezTo>
                <a:cubicBezTo>
                  <a:pt x="12440" y="3059"/>
                  <a:pt x="12463" y="2898"/>
                  <a:pt x="12452" y="2817"/>
                </a:cubicBezTo>
                <a:cubicBezTo>
                  <a:pt x="12417" y="2634"/>
                  <a:pt x="12764" y="2704"/>
                  <a:pt x="12567" y="2520"/>
                </a:cubicBezTo>
                <a:cubicBezTo>
                  <a:pt x="12544" y="2499"/>
                  <a:pt x="12776" y="2504"/>
                  <a:pt x="12730" y="2391"/>
                </a:cubicBezTo>
                <a:cubicBezTo>
                  <a:pt x="12672" y="2245"/>
                  <a:pt x="12707" y="2187"/>
                  <a:pt x="12846" y="2165"/>
                </a:cubicBezTo>
                <a:cubicBezTo>
                  <a:pt x="13123" y="2122"/>
                  <a:pt x="13159" y="1997"/>
                  <a:pt x="13055" y="1938"/>
                </a:cubicBezTo>
                <a:cubicBezTo>
                  <a:pt x="12963" y="1889"/>
                  <a:pt x="12891" y="1847"/>
                  <a:pt x="12799" y="1798"/>
                </a:cubicBezTo>
                <a:cubicBezTo>
                  <a:pt x="12729" y="1766"/>
                  <a:pt x="12674" y="1723"/>
                  <a:pt x="12650" y="1680"/>
                </a:cubicBezTo>
                <a:cubicBezTo>
                  <a:pt x="12569" y="1519"/>
                  <a:pt x="12663" y="1336"/>
                  <a:pt x="12640" y="1163"/>
                </a:cubicBezTo>
                <a:cubicBezTo>
                  <a:pt x="12593" y="808"/>
                  <a:pt x="12419" y="726"/>
                  <a:pt x="12246" y="554"/>
                </a:cubicBezTo>
                <a:cubicBezTo>
                  <a:pt x="12246" y="489"/>
                  <a:pt x="12223" y="397"/>
                  <a:pt x="12177" y="370"/>
                </a:cubicBezTo>
                <a:cubicBezTo>
                  <a:pt x="11853" y="155"/>
                  <a:pt x="11229" y="42"/>
                  <a:pt x="10674" y="15"/>
                </a:cubicBezTo>
                <a:cubicBezTo>
                  <a:pt x="10443" y="4"/>
                  <a:pt x="10164" y="-4"/>
                  <a:pt x="9897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2" name="Man"/>
          <p:cNvSpPr/>
          <p:nvPr/>
        </p:nvSpPr>
        <p:spPr>
          <a:xfrm>
            <a:off x="23438736" y="11995208"/>
            <a:ext cx="593442" cy="153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02" fill="norm" stroke="1" extrusionOk="0">
                <a:moveTo>
                  <a:pt x="10246" y="10"/>
                </a:moveTo>
                <a:cubicBezTo>
                  <a:pt x="9651" y="39"/>
                  <a:pt x="9052" y="142"/>
                  <a:pt x="8490" y="331"/>
                </a:cubicBezTo>
                <a:cubicBezTo>
                  <a:pt x="7409" y="697"/>
                  <a:pt x="7827" y="1471"/>
                  <a:pt x="7827" y="1471"/>
                </a:cubicBezTo>
                <a:cubicBezTo>
                  <a:pt x="7827" y="1471"/>
                  <a:pt x="7467" y="1472"/>
                  <a:pt x="7689" y="1837"/>
                </a:cubicBezTo>
                <a:cubicBezTo>
                  <a:pt x="7827" y="2069"/>
                  <a:pt x="7730" y="2122"/>
                  <a:pt x="8174" y="2197"/>
                </a:cubicBezTo>
                <a:cubicBezTo>
                  <a:pt x="8285" y="2477"/>
                  <a:pt x="8629" y="2493"/>
                  <a:pt x="8629" y="2983"/>
                </a:cubicBezTo>
                <a:cubicBezTo>
                  <a:pt x="8629" y="2988"/>
                  <a:pt x="8355" y="2978"/>
                  <a:pt x="8161" y="3134"/>
                </a:cubicBezTo>
                <a:cubicBezTo>
                  <a:pt x="8106" y="3177"/>
                  <a:pt x="8049" y="3322"/>
                  <a:pt x="7827" y="3359"/>
                </a:cubicBezTo>
                <a:cubicBezTo>
                  <a:pt x="6842" y="3542"/>
                  <a:pt x="4636" y="3731"/>
                  <a:pt x="4095" y="3941"/>
                </a:cubicBezTo>
                <a:cubicBezTo>
                  <a:pt x="3332" y="4237"/>
                  <a:pt x="185" y="6557"/>
                  <a:pt x="185" y="6783"/>
                </a:cubicBezTo>
                <a:cubicBezTo>
                  <a:pt x="185" y="7133"/>
                  <a:pt x="112" y="7369"/>
                  <a:pt x="306" y="7546"/>
                </a:cubicBezTo>
                <a:cubicBezTo>
                  <a:pt x="1138" y="8300"/>
                  <a:pt x="2140" y="9548"/>
                  <a:pt x="3388" y="10139"/>
                </a:cubicBezTo>
                <a:cubicBezTo>
                  <a:pt x="3555" y="10220"/>
                  <a:pt x="3874" y="10313"/>
                  <a:pt x="4290" y="10366"/>
                </a:cubicBezTo>
                <a:cubicBezTo>
                  <a:pt x="4706" y="10420"/>
                  <a:pt x="5414" y="10539"/>
                  <a:pt x="5400" y="10636"/>
                </a:cubicBezTo>
                <a:cubicBezTo>
                  <a:pt x="5261" y="11507"/>
                  <a:pt x="4984" y="13595"/>
                  <a:pt x="4775" y="14591"/>
                </a:cubicBezTo>
                <a:cubicBezTo>
                  <a:pt x="4637" y="15242"/>
                  <a:pt x="4526" y="15984"/>
                  <a:pt x="4429" y="16447"/>
                </a:cubicBezTo>
                <a:cubicBezTo>
                  <a:pt x="4262" y="17244"/>
                  <a:pt x="4221" y="18180"/>
                  <a:pt x="3666" y="19165"/>
                </a:cubicBezTo>
                <a:cubicBezTo>
                  <a:pt x="3416" y="19617"/>
                  <a:pt x="2972" y="20214"/>
                  <a:pt x="3250" y="20214"/>
                </a:cubicBezTo>
                <a:cubicBezTo>
                  <a:pt x="2833" y="20612"/>
                  <a:pt x="1236" y="20827"/>
                  <a:pt x="432" y="20913"/>
                </a:cubicBezTo>
                <a:cubicBezTo>
                  <a:pt x="154" y="20940"/>
                  <a:pt x="-25" y="21043"/>
                  <a:pt x="3" y="21156"/>
                </a:cubicBezTo>
                <a:lnTo>
                  <a:pt x="29" y="21225"/>
                </a:lnTo>
                <a:cubicBezTo>
                  <a:pt x="43" y="21311"/>
                  <a:pt x="324" y="21344"/>
                  <a:pt x="393" y="21344"/>
                </a:cubicBezTo>
                <a:cubicBezTo>
                  <a:pt x="837" y="21376"/>
                  <a:pt x="2207" y="21461"/>
                  <a:pt x="3206" y="21305"/>
                </a:cubicBezTo>
                <a:cubicBezTo>
                  <a:pt x="4371" y="21128"/>
                  <a:pt x="5857" y="21247"/>
                  <a:pt x="7008" y="21188"/>
                </a:cubicBezTo>
                <a:cubicBezTo>
                  <a:pt x="7355" y="21171"/>
                  <a:pt x="7398" y="20692"/>
                  <a:pt x="7259" y="20471"/>
                </a:cubicBezTo>
                <a:cubicBezTo>
                  <a:pt x="7218" y="20407"/>
                  <a:pt x="7134" y="20375"/>
                  <a:pt x="7134" y="20375"/>
                </a:cubicBezTo>
                <a:lnTo>
                  <a:pt x="7190" y="20412"/>
                </a:lnTo>
                <a:cubicBezTo>
                  <a:pt x="7773" y="20434"/>
                  <a:pt x="8367" y="17905"/>
                  <a:pt x="8742" y="15860"/>
                </a:cubicBezTo>
                <a:cubicBezTo>
                  <a:pt x="8908" y="14999"/>
                  <a:pt x="10033" y="13116"/>
                  <a:pt x="10394" y="12497"/>
                </a:cubicBezTo>
                <a:cubicBezTo>
                  <a:pt x="10421" y="12443"/>
                  <a:pt x="10630" y="12443"/>
                  <a:pt x="10658" y="12497"/>
                </a:cubicBezTo>
                <a:cubicBezTo>
                  <a:pt x="10880" y="12987"/>
                  <a:pt x="11168" y="14031"/>
                  <a:pt x="11473" y="14757"/>
                </a:cubicBezTo>
                <a:cubicBezTo>
                  <a:pt x="11542" y="14924"/>
                  <a:pt x="11753" y="15564"/>
                  <a:pt x="11781" y="15968"/>
                </a:cubicBezTo>
                <a:cubicBezTo>
                  <a:pt x="11892" y="17206"/>
                  <a:pt x="11572" y="19842"/>
                  <a:pt x="12002" y="20175"/>
                </a:cubicBezTo>
                <a:cubicBezTo>
                  <a:pt x="12002" y="20175"/>
                  <a:pt x="11906" y="20682"/>
                  <a:pt x="11490" y="21053"/>
                </a:cubicBezTo>
                <a:cubicBezTo>
                  <a:pt x="10908" y="21575"/>
                  <a:pt x="13763" y="21580"/>
                  <a:pt x="14568" y="21381"/>
                </a:cubicBezTo>
                <a:cubicBezTo>
                  <a:pt x="15608" y="21128"/>
                  <a:pt x="14986" y="20682"/>
                  <a:pt x="15028" y="20488"/>
                </a:cubicBezTo>
                <a:cubicBezTo>
                  <a:pt x="15125" y="20316"/>
                  <a:pt x="15333" y="20316"/>
                  <a:pt x="15444" y="19950"/>
                </a:cubicBezTo>
                <a:cubicBezTo>
                  <a:pt x="15763" y="18841"/>
                  <a:pt x="15485" y="17442"/>
                  <a:pt x="15513" y="16318"/>
                </a:cubicBezTo>
                <a:cubicBezTo>
                  <a:pt x="15527" y="15946"/>
                  <a:pt x="15886" y="15230"/>
                  <a:pt x="15886" y="14229"/>
                </a:cubicBezTo>
                <a:cubicBezTo>
                  <a:pt x="15886" y="13223"/>
                  <a:pt x="15888" y="12330"/>
                  <a:pt x="15721" y="11431"/>
                </a:cubicBezTo>
                <a:cubicBezTo>
                  <a:pt x="15610" y="10839"/>
                  <a:pt x="16110" y="10802"/>
                  <a:pt x="15652" y="10044"/>
                </a:cubicBezTo>
                <a:cubicBezTo>
                  <a:pt x="17247" y="10108"/>
                  <a:pt x="17453" y="10054"/>
                  <a:pt x="17967" y="9801"/>
                </a:cubicBezTo>
                <a:cubicBezTo>
                  <a:pt x="19312" y="9123"/>
                  <a:pt x="20798" y="7585"/>
                  <a:pt x="21062" y="7321"/>
                </a:cubicBezTo>
                <a:cubicBezTo>
                  <a:pt x="21575" y="7278"/>
                  <a:pt x="21546" y="6846"/>
                  <a:pt x="21296" y="6534"/>
                </a:cubicBezTo>
                <a:cubicBezTo>
                  <a:pt x="21226" y="6453"/>
                  <a:pt x="20909" y="6465"/>
                  <a:pt x="20854" y="6384"/>
                </a:cubicBezTo>
                <a:cubicBezTo>
                  <a:pt x="20424" y="5755"/>
                  <a:pt x="17691" y="4302"/>
                  <a:pt x="17247" y="3990"/>
                </a:cubicBezTo>
                <a:cubicBezTo>
                  <a:pt x="16859" y="3715"/>
                  <a:pt x="14264" y="3516"/>
                  <a:pt x="13376" y="3381"/>
                </a:cubicBezTo>
                <a:cubicBezTo>
                  <a:pt x="13237" y="3360"/>
                  <a:pt x="13085" y="3300"/>
                  <a:pt x="13029" y="3247"/>
                </a:cubicBezTo>
                <a:cubicBezTo>
                  <a:pt x="13001" y="3225"/>
                  <a:pt x="12988" y="3204"/>
                  <a:pt x="12960" y="3183"/>
                </a:cubicBezTo>
                <a:cubicBezTo>
                  <a:pt x="12724" y="2984"/>
                  <a:pt x="12392" y="2989"/>
                  <a:pt x="12392" y="2989"/>
                </a:cubicBezTo>
                <a:cubicBezTo>
                  <a:pt x="12350" y="2839"/>
                  <a:pt x="12319" y="2714"/>
                  <a:pt x="12444" y="2628"/>
                </a:cubicBezTo>
                <a:cubicBezTo>
                  <a:pt x="12610" y="2504"/>
                  <a:pt x="12750" y="2364"/>
                  <a:pt x="12847" y="2219"/>
                </a:cubicBezTo>
                <a:cubicBezTo>
                  <a:pt x="13041" y="2203"/>
                  <a:pt x="13196" y="2213"/>
                  <a:pt x="13376" y="1933"/>
                </a:cubicBezTo>
                <a:cubicBezTo>
                  <a:pt x="13445" y="1810"/>
                  <a:pt x="13748" y="1482"/>
                  <a:pt x="13276" y="1471"/>
                </a:cubicBezTo>
                <a:cubicBezTo>
                  <a:pt x="13373" y="1245"/>
                  <a:pt x="13679" y="444"/>
                  <a:pt x="12500" y="272"/>
                </a:cubicBezTo>
                <a:cubicBezTo>
                  <a:pt x="12154" y="223"/>
                  <a:pt x="12141" y="153"/>
                  <a:pt x="11989" y="126"/>
                </a:cubicBezTo>
                <a:cubicBezTo>
                  <a:pt x="11434" y="23"/>
                  <a:pt x="10841" y="-20"/>
                  <a:pt x="10246" y="10"/>
                </a:cubicBezTo>
                <a:close/>
                <a:moveTo>
                  <a:pt x="16042" y="6038"/>
                </a:moveTo>
                <a:cubicBezTo>
                  <a:pt x="16175" y="6060"/>
                  <a:pt x="16316" y="6123"/>
                  <a:pt x="16371" y="6147"/>
                </a:cubicBezTo>
                <a:cubicBezTo>
                  <a:pt x="17342" y="6567"/>
                  <a:pt x="18104" y="6825"/>
                  <a:pt x="18201" y="6955"/>
                </a:cubicBezTo>
                <a:cubicBezTo>
                  <a:pt x="18270" y="7186"/>
                  <a:pt x="18326" y="7449"/>
                  <a:pt x="18326" y="7449"/>
                </a:cubicBezTo>
                <a:cubicBezTo>
                  <a:pt x="18326" y="7449"/>
                  <a:pt x="17454" y="9005"/>
                  <a:pt x="17052" y="9124"/>
                </a:cubicBezTo>
                <a:cubicBezTo>
                  <a:pt x="16802" y="9205"/>
                  <a:pt x="15790" y="8946"/>
                  <a:pt x="15236" y="8972"/>
                </a:cubicBezTo>
                <a:cubicBezTo>
                  <a:pt x="15236" y="8703"/>
                  <a:pt x="15249" y="8450"/>
                  <a:pt x="15305" y="7950"/>
                </a:cubicBezTo>
                <a:cubicBezTo>
                  <a:pt x="15374" y="7347"/>
                  <a:pt x="15692" y="6443"/>
                  <a:pt x="15747" y="6174"/>
                </a:cubicBezTo>
                <a:cubicBezTo>
                  <a:pt x="15782" y="6034"/>
                  <a:pt x="15908" y="6016"/>
                  <a:pt x="16042" y="6038"/>
                </a:cubicBezTo>
                <a:close/>
                <a:moveTo>
                  <a:pt x="5001" y="6053"/>
                </a:moveTo>
                <a:cubicBezTo>
                  <a:pt x="5137" y="6043"/>
                  <a:pt x="5286" y="6074"/>
                  <a:pt x="5317" y="6131"/>
                </a:cubicBezTo>
                <a:cubicBezTo>
                  <a:pt x="5456" y="6389"/>
                  <a:pt x="5454" y="6740"/>
                  <a:pt x="5551" y="7133"/>
                </a:cubicBezTo>
                <a:cubicBezTo>
                  <a:pt x="5704" y="7752"/>
                  <a:pt x="5968" y="8369"/>
                  <a:pt x="5898" y="8735"/>
                </a:cubicBezTo>
                <a:cubicBezTo>
                  <a:pt x="5870" y="8918"/>
                  <a:pt x="5912" y="9091"/>
                  <a:pt x="5898" y="9107"/>
                </a:cubicBezTo>
                <a:cubicBezTo>
                  <a:pt x="5898" y="9107"/>
                  <a:pt x="5413" y="9295"/>
                  <a:pt x="5205" y="9322"/>
                </a:cubicBezTo>
                <a:cubicBezTo>
                  <a:pt x="4899" y="9355"/>
                  <a:pt x="4593" y="9462"/>
                  <a:pt x="4537" y="9430"/>
                </a:cubicBezTo>
                <a:cubicBezTo>
                  <a:pt x="4149" y="9150"/>
                  <a:pt x="3152" y="7622"/>
                  <a:pt x="3042" y="7385"/>
                </a:cubicBezTo>
                <a:cubicBezTo>
                  <a:pt x="3097" y="7251"/>
                  <a:pt x="3139" y="7062"/>
                  <a:pt x="3167" y="6965"/>
                </a:cubicBezTo>
                <a:cubicBezTo>
                  <a:pt x="3181" y="6922"/>
                  <a:pt x="3206" y="6884"/>
                  <a:pt x="3276" y="6852"/>
                </a:cubicBezTo>
                <a:cubicBezTo>
                  <a:pt x="3539" y="6701"/>
                  <a:pt x="4330" y="6260"/>
                  <a:pt x="4871" y="6077"/>
                </a:cubicBezTo>
                <a:cubicBezTo>
                  <a:pt x="4909" y="6063"/>
                  <a:pt x="4955" y="6057"/>
                  <a:pt x="5001" y="60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3" name="Home"/>
          <p:cNvSpPr/>
          <p:nvPr/>
        </p:nvSpPr>
        <p:spPr>
          <a:xfrm flipH="1" rot="24648">
            <a:off x="513622" y="11070783"/>
            <a:ext cx="1980578" cy="177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4" name="Child at Play"/>
          <p:cNvSpPr/>
          <p:nvPr/>
        </p:nvSpPr>
        <p:spPr>
          <a:xfrm>
            <a:off x="2230667" y="12371933"/>
            <a:ext cx="893540" cy="1212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6" h="21580" fill="norm" stroke="1" extrusionOk="0">
                <a:moveTo>
                  <a:pt x="12654" y="1"/>
                </a:moveTo>
                <a:cubicBezTo>
                  <a:pt x="12170" y="-5"/>
                  <a:pt x="12012" y="52"/>
                  <a:pt x="12012" y="52"/>
                </a:cubicBezTo>
                <a:lnTo>
                  <a:pt x="11943" y="80"/>
                </a:lnTo>
                <a:cubicBezTo>
                  <a:pt x="11837" y="63"/>
                  <a:pt x="11641" y="46"/>
                  <a:pt x="11256" y="141"/>
                </a:cubicBezTo>
                <a:cubicBezTo>
                  <a:pt x="10863" y="259"/>
                  <a:pt x="9776" y="725"/>
                  <a:pt x="10033" y="2169"/>
                </a:cubicBezTo>
                <a:cubicBezTo>
                  <a:pt x="10162" y="2894"/>
                  <a:pt x="10621" y="3103"/>
                  <a:pt x="11074" y="3479"/>
                </a:cubicBezTo>
                <a:cubicBezTo>
                  <a:pt x="11278" y="3648"/>
                  <a:pt x="11369" y="3856"/>
                  <a:pt x="11369" y="3901"/>
                </a:cubicBezTo>
                <a:cubicBezTo>
                  <a:pt x="11362" y="4080"/>
                  <a:pt x="11332" y="4188"/>
                  <a:pt x="11294" y="4261"/>
                </a:cubicBezTo>
                <a:cubicBezTo>
                  <a:pt x="11165" y="4244"/>
                  <a:pt x="11082" y="4192"/>
                  <a:pt x="10923" y="4271"/>
                </a:cubicBezTo>
                <a:cubicBezTo>
                  <a:pt x="10908" y="4277"/>
                  <a:pt x="10856" y="4322"/>
                  <a:pt x="10803" y="4373"/>
                </a:cubicBezTo>
                <a:cubicBezTo>
                  <a:pt x="10621" y="4435"/>
                  <a:pt x="8906" y="5227"/>
                  <a:pt x="7290" y="6503"/>
                </a:cubicBezTo>
                <a:cubicBezTo>
                  <a:pt x="7282" y="6509"/>
                  <a:pt x="7282" y="6508"/>
                  <a:pt x="7282" y="6513"/>
                </a:cubicBezTo>
                <a:cubicBezTo>
                  <a:pt x="7260" y="6525"/>
                  <a:pt x="7245" y="6541"/>
                  <a:pt x="7245" y="6547"/>
                </a:cubicBezTo>
                <a:cubicBezTo>
                  <a:pt x="7177" y="6609"/>
                  <a:pt x="6503" y="7013"/>
                  <a:pt x="6466" y="7249"/>
                </a:cubicBezTo>
                <a:cubicBezTo>
                  <a:pt x="6435" y="7485"/>
                  <a:pt x="6595" y="8176"/>
                  <a:pt x="6791" y="8794"/>
                </a:cubicBezTo>
                <a:cubicBezTo>
                  <a:pt x="7026" y="9519"/>
                  <a:pt x="7463" y="10352"/>
                  <a:pt x="7441" y="10610"/>
                </a:cubicBezTo>
                <a:cubicBezTo>
                  <a:pt x="7433" y="10683"/>
                  <a:pt x="7312" y="10986"/>
                  <a:pt x="7372" y="11126"/>
                </a:cubicBezTo>
                <a:cubicBezTo>
                  <a:pt x="7486" y="11385"/>
                  <a:pt x="7843" y="11492"/>
                  <a:pt x="7835" y="11627"/>
                </a:cubicBezTo>
                <a:cubicBezTo>
                  <a:pt x="7820" y="11818"/>
                  <a:pt x="7901" y="11914"/>
                  <a:pt x="8014" y="11959"/>
                </a:cubicBezTo>
                <a:cubicBezTo>
                  <a:pt x="8007" y="12195"/>
                  <a:pt x="8007" y="12391"/>
                  <a:pt x="8007" y="12470"/>
                </a:cubicBezTo>
                <a:cubicBezTo>
                  <a:pt x="8015" y="12565"/>
                  <a:pt x="8037" y="13133"/>
                  <a:pt x="8014" y="13228"/>
                </a:cubicBezTo>
                <a:cubicBezTo>
                  <a:pt x="7818" y="14251"/>
                  <a:pt x="7221" y="14958"/>
                  <a:pt x="7183" y="15009"/>
                </a:cubicBezTo>
                <a:cubicBezTo>
                  <a:pt x="7146" y="15059"/>
                  <a:pt x="7078" y="15168"/>
                  <a:pt x="7101" y="15212"/>
                </a:cubicBezTo>
                <a:cubicBezTo>
                  <a:pt x="7154" y="15308"/>
                  <a:pt x="7327" y="15381"/>
                  <a:pt x="7478" y="15465"/>
                </a:cubicBezTo>
                <a:cubicBezTo>
                  <a:pt x="7539" y="15499"/>
                  <a:pt x="7646" y="15550"/>
                  <a:pt x="7766" y="15606"/>
                </a:cubicBezTo>
                <a:lnTo>
                  <a:pt x="7743" y="15667"/>
                </a:lnTo>
                <a:cubicBezTo>
                  <a:pt x="7728" y="15701"/>
                  <a:pt x="7691" y="15728"/>
                  <a:pt x="7646" y="15734"/>
                </a:cubicBezTo>
                <a:cubicBezTo>
                  <a:pt x="7072" y="15796"/>
                  <a:pt x="6535" y="15835"/>
                  <a:pt x="5833" y="16020"/>
                </a:cubicBezTo>
                <a:cubicBezTo>
                  <a:pt x="4548" y="16363"/>
                  <a:pt x="3966" y="16757"/>
                  <a:pt x="2629" y="17077"/>
                </a:cubicBezTo>
                <a:cubicBezTo>
                  <a:pt x="2606" y="17066"/>
                  <a:pt x="2584" y="17055"/>
                  <a:pt x="2553" y="17044"/>
                </a:cubicBezTo>
                <a:cubicBezTo>
                  <a:pt x="2508" y="17033"/>
                  <a:pt x="2440" y="17044"/>
                  <a:pt x="2440" y="17044"/>
                </a:cubicBezTo>
                <a:cubicBezTo>
                  <a:pt x="2228" y="16903"/>
                  <a:pt x="2161" y="16881"/>
                  <a:pt x="1829" y="16824"/>
                </a:cubicBezTo>
                <a:cubicBezTo>
                  <a:pt x="1564" y="16785"/>
                  <a:pt x="1283" y="16824"/>
                  <a:pt x="1283" y="16824"/>
                </a:cubicBezTo>
                <a:cubicBezTo>
                  <a:pt x="1124" y="16785"/>
                  <a:pt x="1005" y="16752"/>
                  <a:pt x="853" y="16791"/>
                </a:cubicBezTo>
                <a:cubicBezTo>
                  <a:pt x="612" y="16864"/>
                  <a:pt x="557" y="16942"/>
                  <a:pt x="497" y="17077"/>
                </a:cubicBezTo>
                <a:lnTo>
                  <a:pt x="317" y="17453"/>
                </a:lnTo>
                <a:cubicBezTo>
                  <a:pt x="257" y="17588"/>
                  <a:pt x="263" y="17728"/>
                  <a:pt x="339" y="17846"/>
                </a:cubicBezTo>
                <a:cubicBezTo>
                  <a:pt x="392" y="17964"/>
                  <a:pt x="437" y="18112"/>
                  <a:pt x="369" y="18303"/>
                </a:cubicBezTo>
                <a:cubicBezTo>
                  <a:pt x="301" y="18500"/>
                  <a:pt x="150" y="18442"/>
                  <a:pt x="29" y="18881"/>
                </a:cubicBezTo>
                <a:cubicBezTo>
                  <a:pt x="-99" y="19319"/>
                  <a:pt x="233" y="20005"/>
                  <a:pt x="263" y="20083"/>
                </a:cubicBezTo>
                <a:cubicBezTo>
                  <a:pt x="301" y="20162"/>
                  <a:pt x="565" y="20382"/>
                  <a:pt x="905" y="20270"/>
                </a:cubicBezTo>
                <a:cubicBezTo>
                  <a:pt x="1238" y="20157"/>
                  <a:pt x="1133" y="19785"/>
                  <a:pt x="1269" y="19476"/>
                </a:cubicBezTo>
                <a:cubicBezTo>
                  <a:pt x="1405" y="19167"/>
                  <a:pt x="1608" y="19060"/>
                  <a:pt x="1699" y="18853"/>
                </a:cubicBezTo>
                <a:cubicBezTo>
                  <a:pt x="1827" y="18577"/>
                  <a:pt x="2727" y="18365"/>
                  <a:pt x="2818" y="18106"/>
                </a:cubicBezTo>
                <a:cubicBezTo>
                  <a:pt x="3717" y="17898"/>
                  <a:pt x="5400" y="17678"/>
                  <a:pt x="6126" y="17537"/>
                </a:cubicBezTo>
                <a:cubicBezTo>
                  <a:pt x="6904" y="17391"/>
                  <a:pt x="8808" y="17016"/>
                  <a:pt x="8808" y="17016"/>
                </a:cubicBezTo>
                <a:cubicBezTo>
                  <a:pt x="8921" y="16993"/>
                  <a:pt x="9029" y="16954"/>
                  <a:pt x="9119" y="16909"/>
                </a:cubicBezTo>
                <a:cubicBezTo>
                  <a:pt x="9263" y="16841"/>
                  <a:pt x="9459" y="16628"/>
                  <a:pt x="9466" y="16622"/>
                </a:cubicBezTo>
                <a:lnTo>
                  <a:pt x="9752" y="16319"/>
                </a:lnTo>
                <a:cubicBezTo>
                  <a:pt x="9858" y="16347"/>
                  <a:pt x="10192" y="16240"/>
                  <a:pt x="10260" y="16155"/>
                </a:cubicBezTo>
                <a:cubicBezTo>
                  <a:pt x="10592" y="15734"/>
                  <a:pt x="11468" y="14549"/>
                  <a:pt x="11521" y="14487"/>
                </a:cubicBezTo>
                <a:cubicBezTo>
                  <a:pt x="11573" y="14431"/>
                  <a:pt x="11642" y="14357"/>
                  <a:pt x="11740" y="14419"/>
                </a:cubicBezTo>
                <a:cubicBezTo>
                  <a:pt x="11793" y="14452"/>
                  <a:pt x="12141" y="14712"/>
                  <a:pt x="12715" y="15162"/>
                </a:cubicBezTo>
                <a:cubicBezTo>
                  <a:pt x="13463" y="15752"/>
                  <a:pt x="14006" y="15959"/>
                  <a:pt x="14059" y="15982"/>
                </a:cubicBezTo>
                <a:cubicBezTo>
                  <a:pt x="14263" y="16060"/>
                  <a:pt x="14702" y="15505"/>
                  <a:pt x="14831" y="15353"/>
                </a:cubicBezTo>
                <a:lnTo>
                  <a:pt x="14861" y="15363"/>
                </a:lnTo>
                <a:cubicBezTo>
                  <a:pt x="14907" y="15380"/>
                  <a:pt x="14928" y="15419"/>
                  <a:pt x="14920" y="15453"/>
                </a:cubicBezTo>
                <a:cubicBezTo>
                  <a:pt x="14822" y="15846"/>
                  <a:pt x="14823" y="16437"/>
                  <a:pt x="15020" y="17039"/>
                </a:cubicBezTo>
                <a:cubicBezTo>
                  <a:pt x="15352" y="18033"/>
                  <a:pt x="16053" y="18713"/>
                  <a:pt x="16212" y="18921"/>
                </a:cubicBezTo>
                <a:cubicBezTo>
                  <a:pt x="16439" y="19213"/>
                  <a:pt x="16568" y="19657"/>
                  <a:pt x="16568" y="19657"/>
                </a:cubicBezTo>
                <a:cubicBezTo>
                  <a:pt x="16629" y="19859"/>
                  <a:pt x="16651" y="19982"/>
                  <a:pt x="16651" y="19971"/>
                </a:cubicBezTo>
                <a:cubicBezTo>
                  <a:pt x="16659" y="19982"/>
                  <a:pt x="16658" y="20006"/>
                  <a:pt x="16665" y="20017"/>
                </a:cubicBezTo>
                <a:cubicBezTo>
                  <a:pt x="16665" y="20028"/>
                  <a:pt x="16650" y="20028"/>
                  <a:pt x="16627" y="20050"/>
                </a:cubicBezTo>
                <a:cubicBezTo>
                  <a:pt x="16582" y="20078"/>
                  <a:pt x="16590" y="20111"/>
                  <a:pt x="16620" y="20178"/>
                </a:cubicBezTo>
                <a:cubicBezTo>
                  <a:pt x="16628" y="20190"/>
                  <a:pt x="16599" y="20207"/>
                  <a:pt x="16561" y="20280"/>
                </a:cubicBezTo>
                <a:cubicBezTo>
                  <a:pt x="16523" y="20353"/>
                  <a:pt x="16561" y="20668"/>
                  <a:pt x="16599" y="20809"/>
                </a:cubicBezTo>
                <a:cubicBezTo>
                  <a:pt x="16637" y="20932"/>
                  <a:pt x="16778" y="21134"/>
                  <a:pt x="16816" y="21184"/>
                </a:cubicBezTo>
                <a:cubicBezTo>
                  <a:pt x="16824" y="21190"/>
                  <a:pt x="16826" y="21202"/>
                  <a:pt x="16826" y="21207"/>
                </a:cubicBezTo>
                <a:cubicBezTo>
                  <a:pt x="16856" y="21331"/>
                  <a:pt x="16901" y="21437"/>
                  <a:pt x="17015" y="21499"/>
                </a:cubicBezTo>
                <a:cubicBezTo>
                  <a:pt x="17135" y="21566"/>
                  <a:pt x="17354" y="21595"/>
                  <a:pt x="17551" y="21573"/>
                </a:cubicBezTo>
                <a:lnTo>
                  <a:pt x="18025" y="21499"/>
                </a:lnTo>
                <a:cubicBezTo>
                  <a:pt x="18222" y="21471"/>
                  <a:pt x="18389" y="21386"/>
                  <a:pt x="18495" y="21274"/>
                </a:cubicBezTo>
                <a:cubicBezTo>
                  <a:pt x="18616" y="21178"/>
                  <a:pt x="18766" y="21066"/>
                  <a:pt x="19038" y="21016"/>
                </a:cubicBezTo>
                <a:cubicBezTo>
                  <a:pt x="19310" y="20960"/>
                  <a:pt x="19326" y="21090"/>
                  <a:pt x="19930" y="20944"/>
                </a:cubicBezTo>
                <a:cubicBezTo>
                  <a:pt x="20535" y="20798"/>
                  <a:pt x="21198" y="20219"/>
                  <a:pt x="21274" y="20157"/>
                </a:cubicBezTo>
                <a:cubicBezTo>
                  <a:pt x="21372" y="20118"/>
                  <a:pt x="21501" y="19820"/>
                  <a:pt x="21191" y="19652"/>
                </a:cubicBezTo>
                <a:cubicBezTo>
                  <a:pt x="20874" y="19483"/>
                  <a:pt x="20481" y="19747"/>
                  <a:pt x="20027" y="19820"/>
                </a:cubicBezTo>
                <a:cubicBezTo>
                  <a:pt x="19581" y="19888"/>
                  <a:pt x="19302" y="19781"/>
                  <a:pt x="19000" y="19764"/>
                </a:cubicBezTo>
                <a:cubicBezTo>
                  <a:pt x="18698" y="19753"/>
                  <a:pt x="18284" y="19567"/>
                  <a:pt x="18186" y="19539"/>
                </a:cubicBezTo>
                <a:cubicBezTo>
                  <a:pt x="18163" y="19528"/>
                  <a:pt x="18133" y="19527"/>
                  <a:pt x="18110" y="19527"/>
                </a:cubicBezTo>
                <a:cubicBezTo>
                  <a:pt x="18050" y="19527"/>
                  <a:pt x="18002" y="19499"/>
                  <a:pt x="17987" y="19460"/>
                </a:cubicBezTo>
                <a:cubicBezTo>
                  <a:pt x="17882" y="19067"/>
                  <a:pt x="17452" y="17460"/>
                  <a:pt x="17362" y="17156"/>
                </a:cubicBezTo>
                <a:cubicBezTo>
                  <a:pt x="17127" y="16386"/>
                  <a:pt x="16704" y="15514"/>
                  <a:pt x="16689" y="15430"/>
                </a:cubicBezTo>
                <a:cubicBezTo>
                  <a:pt x="16659" y="15262"/>
                  <a:pt x="16710" y="15077"/>
                  <a:pt x="16703" y="14881"/>
                </a:cubicBezTo>
                <a:cubicBezTo>
                  <a:pt x="16695" y="14813"/>
                  <a:pt x="16667" y="14521"/>
                  <a:pt x="16455" y="14370"/>
                </a:cubicBezTo>
                <a:lnTo>
                  <a:pt x="16349" y="14278"/>
                </a:lnTo>
                <a:cubicBezTo>
                  <a:pt x="16364" y="14233"/>
                  <a:pt x="16122" y="13919"/>
                  <a:pt x="16084" y="13880"/>
                </a:cubicBezTo>
                <a:cubicBezTo>
                  <a:pt x="15722" y="13526"/>
                  <a:pt x="15215" y="13094"/>
                  <a:pt x="14580" y="12600"/>
                </a:cubicBezTo>
                <a:cubicBezTo>
                  <a:pt x="14074" y="12206"/>
                  <a:pt x="13614" y="11885"/>
                  <a:pt x="13282" y="11660"/>
                </a:cubicBezTo>
                <a:cubicBezTo>
                  <a:pt x="13357" y="11632"/>
                  <a:pt x="13991" y="11515"/>
                  <a:pt x="14014" y="11425"/>
                </a:cubicBezTo>
                <a:cubicBezTo>
                  <a:pt x="14014" y="11425"/>
                  <a:pt x="14014" y="11199"/>
                  <a:pt x="14044" y="10227"/>
                </a:cubicBezTo>
                <a:cubicBezTo>
                  <a:pt x="14082" y="8974"/>
                  <a:pt x="14233" y="8575"/>
                  <a:pt x="14233" y="8575"/>
                </a:cubicBezTo>
                <a:cubicBezTo>
                  <a:pt x="14256" y="8496"/>
                  <a:pt x="14400" y="8481"/>
                  <a:pt x="14453" y="8554"/>
                </a:cubicBezTo>
                <a:lnTo>
                  <a:pt x="14543" y="8687"/>
                </a:lnTo>
                <a:cubicBezTo>
                  <a:pt x="14573" y="8732"/>
                  <a:pt x="14618" y="8778"/>
                  <a:pt x="14663" y="8812"/>
                </a:cubicBezTo>
                <a:cubicBezTo>
                  <a:pt x="14671" y="8818"/>
                  <a:pt x="14679" y="8829"/>
                  <a:pt x="14687" y="8840"/>
                </a:cubicBezTo>
                <a:cubicBezTo>
                  <a:pt x="14785" y="9026"/>
                  <a:pt x="15102" y="9121"/>
                  <a:pt x="15411" y="9065"/>
                </a:cubicBezTo>
                <a:cubicBezTo>
                  <a:pt x="15411" y="9065"/>
                  <a:pt x="16417" y="8930"/>
                  <a:pt x="17211" y="8789"/>
                </a:cubicBezTo>
                <a:cubicBezTo>
                  <a:pt x="17755" y="8694"/>
                  <a:pt x="18941" y="8418"/>
                  <a:pt x="19175" y="8368"/>
                </a:cubicBezTo>
                <a:cubicBezTo>
                  <a:pt x="19296" y="8323"/>
                  <a:pt x="19461" y="8345"/>
                  <a:pt x="19491" y="8345"/>
                </a:cubicBezTo>
                <a:cubicBezTo>
                  <a:pt x="19665" y="8345"/>
                  <a:pt x="19878" y="8316"/>
                  <a:pt x="19999" y="8294"/>
                </a:cubicBezTo>
                <a:cubicBezTo>
                  <a:pt x="19999" y="8294"/>
                  <a:pt x="20383" y="8205"/>
                  <a:pt x="20473" y="8171"/>
                </a:cubicBezTo>
                <a:cubicBezTo>
                  <a:pt x="20829" y="8076"/>
                  <a:pt x="20693" y="7857"/>
                  <a:pt x="20700" y="7655"/>
                </a:cubicBezTo>
                <a:cubicBezTo>
                  <a:pt x="20708" y="7458"/>
                  <a:pt x="20669" y="7300"/>
                  <a:pt x="20669" y="7300"/>
                </a:cubicBezTo>
                <a:cubicBezTo>
                  <a:pt x="20669" y="7300"/>
                  <a:pt x="20730" y="7137"/>
                  <a:pt x="20625" y="7047"/>
                </a:cubicBezTo>
                <a:cubicBezTo>
                  <a:pt x="20511" y="6952"/>
                  <a:pt x="19998" y="7081"/>
                  <a:pt x="19635" y="7126"/>
                </a:cubicBezTo>
                <a:cubicBezTo>
                  <a:pt x="19605" y="7138"/>
                  <a:pt x="19508" y="7160"/>
                  <a:pt x="19470" y="7160"/>
                </a:cubicBezTo>
                <a:cubicBezTo>
                  <a:pt x="19311" y="7154"/>
                  <a:pt x="19190" y="7170"/>
                  <a:pt x="19144" y="7254"/>
                </a:cubicBezTo>
                <a:cubicBezTo>
                  <a:pt x="19061" y="7316"/>
                  <a:pt x="19015" y="7575"/>
                  <a:pt x="18962" y="7620"/>
                </a:cubicBezTo>
                <a:cubicBezTo>
                  <a:pt x="18864" y="7743"/>
                  <a:pt x="18329" y="7728"/>
                  <a:pt x="17022" y="7801"/>
                </a:cubicBezTo>
                <a:cubicBezTo>
                  <a:pt x="16531" y="7823"/>
                  <a:pt x="16063" y="7834"/>
                  <a:pt x="15881" y="7839"/>
                </a:cubicBezTo>
                <a:cubicBezTo>
                  <a:pt x="15836" y="7839"/>
                  <a:pt x="15791" y="7823"/>
                  <a:pt x="15768" y="7795"/>
                </a:cubicBezTo>
                <a:lnTo>
                  <a:pt x="15397" y="7261"/>
                </a:lnTo>
                <a:cubicBezTo>
                  <a:pt x="15337" y="7132"/>
                  <a:pt x="15313" y="6907"/>
                  <a:pt x="14927" y="6222"/>
                </a:cubicBezTo>
                <a:cubicBezTo>
                  <a:pt x="14897" y="6177"/>
                  <a:pt x="14528" y="5181"/>
                  <a:pt x="14415" y="5030"/>
                </a:cubicBezTo>
                <a:cubicBezTo>
                  <a:pt x="14370" y="4973"/>
                  <a:pt x="14362" y="4883"/>
                  <a:pt x="14113" y="4726"/>
                </a:cubicBezTo>
                <a:cubicBezTo>
                  <a:pt x="13947" y="4625"/>
                  <a:pt x="13598" y="4608"/>
                  <a:pt x="13379" y="4614"/>
                </a:cubicBezTo>
                <a:cubicBezTo>
                  <a:pt x="13348" y="4546"/>
                  <a:pt x="13343" y="4469"/>
                  <a:pt x="13388" y="4424"/>
                </a:cubicBezTo>
                <a:cubicBezTo>
                  <a:pt x="13464" y="4345"/>
                  <a:pt x="13667" y="4389"/>
                  <a:pt x="13931" y="4417"/>
                </a:cubicBezTo>
                <a:cubicBezTo>
                  <a:pt x="14075" y="4434"/>
                  <a:pt x="14474" y="4452"/>
                  <a:pt x="14587" y="4429"/>
                </a:cubicBezTo>
                <a:cubicBezTo>
                  <a:pt x="14731" y="4401"/>
                  <a:pt x="14837" y="4311"/>
                  <a:pt x="14852" y="4227"/>
                </a:cubicBezTo>
                <a:cubicBezTo>
                  <a:pt x="14859" y="4171"/>
                  <a:pt x="14867" y="4098"/>
                  <a:pt x="14890" y="4059"/>
                </a:cubicBezTo>
                <a:cubicBezTo>
                  <a:pt x="14935" y="3986"/>
                  <a:pt x="15058" y="3957"/>
                  <a:pt x="15126" y="3946"/>
                </a:cubicBezTo>
                <a:cubicBezTo>
                  <a:pt x="15269" y="3924"/>
                  <a:pt x="15177" y="3799"/>
                  <a:pt x="15154" y="3760"/>
                </a:cubicBezTo>
                <a:cubicBezTo>
                  <a:pt x="15124" y="3715"/>
                  <a:pt x="15185" y="3704"/>
                  <a:pt x="15223" y="3681"/>
                </a:cubicBezTo>
                <a:cubicBezTo>
                  <a:pt x="15260" y="3664"/>
                  <a:pt x="15298" y="3631"/>
                  <a:pt x="15298" y="3592"/>
                </a:cubicBezTo>
                <a:cubicBezTo>
                  <a:pt x="15306" y="3558"/>
                  <a:pt x="15261" y="3552"/>
                  <a:pt x="15246" y="3456"/>
                </a:cubicBezTo>
                <a:cubicBezTo>
                  <a:pt x="15239" y="3411"/>
                  <a:pt x="15209" y="3350"/>
                  <a:pt x="15277" y="3339"/>
                </a:cubicBezTo>
                <a:cubicBezTo>
                  <a:pt x="15315" y="3333"/>
                  <a:pt x="15458" y="3311"/>
                  <a:pt x="15511" y="3216"/>
                </a:cubicBezTo>
                <a:cubicBezTo>
                  <a:pt x="15556" y="3120"/>
                  <a:pt x="15480" y="3025"/>
                  <a:pt x="15442" y="2991"/>
                </a:cubicBezTo>
                <a:cubicBezTo>
                  <a:pt x="15412" y="2963"/>
                  <a:pt x="15351" y="2894"/>
                  <a:pt x="15336" y="2872"/>
                </a:cubicBezTo>
                <a:cubicBezTo>
                  <a:pt x="15313" y="2849"/>
                  <a:pt x="15245" y="2794"/>
                  <a:pt x="15230" y="2766"/>
                </a:cubicBezTo>
                <a:cubicBezTo>
                  <a:pt x="15215" y="2744"/>
                  <a:pt x="15171" y="2664"/>
                  <a:pt x="15164" y="2619"/>
                </a:cubicBezTo>
                <a:cubicBezTo>
                  <a:pt x="15156" y="2574"/>
                  <a:pt x="15139" y="2558"/>
                  <a:pt x="15192" y="2468"/>
                </a:cubicBezTo>
                <a:cubicBezTo>
                  <a:pt x="15237" y="2378"/>
                  <a:pt x="15275" y="2327"/>
                  <a:pt x="15298" y="2276"/>
                </a:cubicBezTo>
                <a:cubicBezTo>
                  <a:pt x="15321" y="2231"/>
                  <a:pt x="15366" y="2108"/>
                  <a:pt x="15374" y="2023"/>
                </a:cubicBezTo>
                <a:cubicBezTo>
                  <a:pt x="15381" y="1945"/>
                  <a:pt x="15397" y="1838"/>
                  <a:pt x="15329" y="1658"/>
                </a:cubicBezTo>
                <a:cubicBezTo>
                  <a:pt x="15268" y="1507"/>
                  <a:pt x="15179" y="1422"/>
                  <a:pt x="15126" y="1377"/>
                </a:cubicBezTo>
                <a:cubicBezTo>
                  <a:pt x="15133" y="1372"/>
                  <a:pt x="15359" y="1175"/>
                  <a:pt x="15253" y="1035"/>
                </a:cubicBezTo>
                <a:cubicBezTo>
                  <a:pt x="15193" y="951"/>
                  <a:pt x="15058" y="765"/>
                  <a:pt x="14710" y="642"/>
                </a:cubicBezTo>
                <a:cubicBezTo>
                  <a:pt x="14272" y="484"/>
                  <a:pt x="14036" y="12"/>
                  <a:pt x="12654" y="1"/>
                </a:cubicBezTo>
                <a:close/>
                <a:moveTo>
                  <a:pt x="9242" y="7253"/>
                </a:moveTo>
                <a:cubicBezTo>
                  <a:pt x="9253" y="7258"/>
                  <a:pt x="9254" y="7271"/>
                  <a:pt x="9247" y="7283"/>
                </a:cubicBezTo>
                <a:cubicBezTo>
                  <a:pt x="9111" y="7569"/>
                  <a:pt x="9034" y="7743"/>
                  <a:pt x="8883" y="8182"/>
                </a:cubicBezTo>
                <a:cubicBezTo>
                  <a:pt x="8709" y="8710"/>
                  <a:pt x="8657" y="9526"/>
                  <a:pt x="8650" y="9987"/>
                </a:cubicBezTo>
                <a:cubicBezTo>
                  <a:pt x="8657" y="10088"/>
                  <a:pt x="8507" y="10412"/>
                  <a:pt x="8402" y="10373"/>
                </a:cubicBezTo>
                <a:cubicBezTo>
                  <a:pt x="8371" y="10328"/>
                  <a:pt x="8333" y="10284"/>
                  <a:pt x="8333" y="10273"/>
                </a:cubicBezTo>
                <a:cubicBezTo>
                  <a:pt x="8333" y="10222"/>
                  <a:pt x="8128" y="9610"/>
                  <a:pt x="8203" y="8840"/>
                </a:cubicBezTo>
                <a:cubicBezTo>
                  <a:pt x="8264" y="8289"/>
                  <a:pt x="8136" y="7879"/>
                  <a:pt x="8114" y="7727"/>
                </a:cubicBezTo>
                <a:cubicBezTo>
                  <a:pt x="8114" y="7721"/>
                  <a:pt x="8128" y="7699"/>
                  <a:pt x="8158" y="7671"/>
                </a:cubicBezTo>
                <a:cubicBezTo>
                  <a:pt x="8234" y="7755"/>
                  <a:pt x="8296" y="7817"/>
                  <a:pt x="8326" y="7839"/>
                </a:cubicBezTo>
                <a:cubicBezTo>
                  <a:pt x="8402" y="7912"/>
                  <a:pt x="8468" y="7844"/>
                  <a:pt x="8468" y="7844"/>
                </a:cubicBezTo>
                <a:cubicBezTo>
                  <a:pt x="8468" y="7844"/>
                  <a:pt x="9170" y="7289"/>
                  <a:pt x="9185" y="7272"/>
                </a:cubicBezTo>
                <a:cubicBezTo>
                  <a:pt x="9212" y="7250"/>
                  <a:pt x="9232" y="7247"/>
                  <a:pt x="9242" y="725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85" name="Woman"/>
          <p:cNvSpPr/>
          <p:nvPr/>
        </p:nvSpPr>
        <p:spPr>
          <a:xfrm flipH="1">
            <a:off x="29498" y="12211725"/>
            <a:ext cx="612263" cy="1532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451" fill="norm" stroke="1" extrusionOk="0">
                <a:moveTo>
                  <a:pt x="10767" y="3"/>
                </a:moveTo>
                <a:cubicBezTo>
                  <a:pt x="10163" y="-15"/>
                  <a:pt x="9173" y="50"/>
                  <a:pt x="8379" y="485"/>
                </a:cubicBezTo>
                <a:cubicBezTo>
                  <a:pt x="7869" y="770"/>
                  <a:pt x="7992" y="989"/>
                  <a:pt x="7147" y="1709"/>
                </a:cubicBezTo>
                <a:cubicBezTo>
                  <a:pt x="6047" y="2649"/>
                  <a:pt x="7909" y="2821"/>
                  <a:pt x="6636" y="3320"/>
                </a:cubicBezTo>
                <a:cubicBezTo>
                  <a:pt x="6113" y="3525"/>
                  <a:pt x="6502" y="3869"/>
                  <a:pt x="6502" y="3869"/>
                </a:cubicBezTo>
                <a:cubicBezTo>
                  <a:pt x="6394" y="3885"/>
                  <a:pt x="6207" y="3880"/>
                  <a:pt x="6099" y="3896"/>
                </a:cubicBezTo>
                <a:cubicBezTo>
                  <a:pt x="5550" y="3950"/>
                  <a:pt x="4864" y="4024"/>
                  <a:pt x="4314" y="4395"/>
                </a:cubicBezTo>
                <a:cubicBezTo>
                  <a:pt x="3537" y="4916"/>
                  <a:pt x="1662" y="6006"/>
                  <a:pt x="254" y="6893"/>
                </a:cubicBezTo>
                <a:cubicBezTo>
                  <a:pt x="241" y="6904"/>
                  <a:pt x="226" y="6914"/>
                  <a:pt x="212" y="6920"/>
                </a:cubicBezTo>
                <a:cubicBezTo>
                  <a:pt x="186" y="6941"/>
                  <a:pt x="160" y="6962"/>
                  <a:pt x="133" y="6978"/>
                </a:cubicBezTo>
                <a:cubicBezTo>
                  <a:pt x="-28" y="7113"/>
                  <a:pt x="-54" y="7253"/>
                  <a:pt x="120" y="7398"/>
                </a:cubicBezTo>
                <a:cubicBezTo>
                  <a:pt x="402" y="7629"/>
                  <a:pt x="494" y="7843"/>
                  <a:pt x="883" y="8241"/>
                </a:cubicBezTo>
                <a:cubicBezTo>
                  <a:pt x="1258" y="8633"/>
                  <a:pt x="2132" y="9064"/>
                  <a:pt x="2789" y="9483"/>
                </a:cubicBezTo>
                <a:cubicBezTo>
                  <a:pt x="2950" y="9591"/>
                  <a:pt x="2935" y="9681"/>
                  <a:pt x="3351" y="9923"/>
                </a:cubicBezTo>
                <a:cubicBezTo>
                  <a:pt x="3579" y="10057"/>
                  <a:pt x="3967" y="10040"/>
                  <a:pt x="3820" y="10040"/>
                </a:cubicBezTo>
                <a:cubicBezTo>
                  <a:pt x="4182" y="10051"/>
                  <a:pt x="4546" y="10004"/>
                  <a:pt x="4532" y="10025"/>
                </a:cubicBezTo>
                <a:cubicBezTo>
                  <a:pt x="4331" y="10627"/>
                  <a:pt x="4437" y="11347"/>
                  <a:pt x="4692" y="12094"/>
                </a:cubicBezTo>
                <a:cubicBezTo>
                  <a:pt x="4839" y="12561"/>
                  <a:pt x="6473" y="15069"/>
                  <a:pt x="6527" y="15493"/>
                </a:cubicBezTo>
                <a:cubicBezTo>
                  <a:pt x="6688" y="17357"/>
                  <a:pt x="7279" y="18781"/>
                  <a:pt x="7641" y="19603"/>
                </a:cubicBezTo>
                <a:cubicBezTo>
                  <a:pt x="7668" y="19651"/>
                  <a:pt x="7723" y="19673"/>
                  <a:pt x="7763" y="19673"/>
                </a:cubicBezTo>
                <a:cubicBezTo>
                  <a:pt x="7790" y="19673"/>
                  <a:pt x="7857" y="19684"/>
                  <a:pt x="7951" y="19700"/>
                </a:cubicBezTo>
                <a:cubicBezTo>
                  <a:pt x="7965" y="20098"/>
                  <a:pt x="8258" y="20001"/>
                  <a:pt x="7775" y="20313"/>
                </a:cubicBezTo>
                <a:cubicBezTo>
                  <a:pt x="7494" y="20495"/>
                  <a:pt x="6838" y="20688"/>
                  <a:pt x="6891" y="21026"/>
                </a:cubicBezTo>
                <a:cubicBezTo>
                  <a:pt x="6905" y="21150"/>
                  <a:pt x="6973" y="21215"/>
                  <a:pt x="7214" y="21307"/>
                </a:cubicBezTo>
                <a:cubicBezTo>
                  <a:pt x="7536" y="21419"/>
                  <a:pt x="8649" y="21585"/>
                  <a:pt x="9694" y="21268"/>
                </a:cubicBezTo>
                <a:cubicBezTo>
                  <a:pt x="10231" y="21107"/>
                  <a:pt x="9893" y="20801"/>
                  <a:pt x="10000" y="20672"/>
                </a:cubicBezTo>
                <a:cubicBezTo>
                  <a:pt x="10148" y="20511"/>
                  <a:pt x="10348" y="20420"/>
                  <a:pt x="10214" y="20027"/>
                </a:cubicBezTo>
                <a:cubicBezTo>
                  <a:pt x="10187" y="19947"/>
                  <a:pt x="10096" y="19803"/>
                  <a:pt x="10042" y="19690"/>
                </a:cubicBezTo>
                <a:cubicBezTo>
                  <a:pt x="10176" y="19669"/>
                  <a:pt x="10281" y="19642"/>
                  <a:pt x="10281" y="19609"/>
                </a:cubicBezTo>
                <a:cubicBezTo>
                  <a:pt x="10294" y="19174"/>
                  <a:pt x="10309" y="18942"/>
                  <a:pt x="10268" y="18287"/>
                </a:cubicBezTo>
                <a:cubicBezTo>
                  <a:pt x="10228" y="17798"/>
                  <a:pt x="10243" y="17454"/>
                  <a:pt x="10176" y="16944"/>
                </a:cubicBezTo>
                <a:cubicBezTo>
                  <a:pt x="10109" y="16390"/>
                  <a:pt x="10015" y="16449"/>
                  <a:pt x="9908" y="15896"/>
                </a:cubicBezTo>
                <a:cubicBezTo>
                  <a:pt x="9868" y="15660"/>
                  <a:pt x="9825" y="15434"/>
                  <a:pt x="9879" y="15193"/>
                </a:cubicBezTo>
                <a:cubicBezTo>
                  <a:pt x="9892" y="15101"/>
                  <a:pt x="9987" y="14456"/>
                  <a:pt x="10000" y="14365"/>
                </a:cubicBezTo>
                <a:cubicBezTo>
                  <a:pt x="10027" y="13312"/>
                  <a:pt x="10097" y="12899"/>
                  <a:pt x="10231" y="11852"/>
                </a:cubicBezTo>
                <a:cubicBezTo>
                  <a:pt x="10257" y="11766"/>
                  <a:pt x="10376" y="11717"/>
                  <a:pt x="10469" y="11803"/>
                </a:cubicBezTo>
                <a:cubicBezTo>
                  <a:pt x="11207" y="12464"/>
                  <a:pt x="11555" y="12812"/>
                  <a:pt x="12145" y="13452"/>
                </a:cubicBezTo>
                <a:cubicBezTo>
                  <a:pt x="12615" y="13962"/>
                  <a:pt x="13770" y="15290"/>
                  <a:pt x="13851" y="15532"/>
                </a:cubicBezTo>
                <a:cubicBezTo>
                  <a:pt x="13985" y="15978"/>
                  <a:pt x="14184" y="16417"/>
                  <a:pt x="14345" y="16965"/>
                </a:cubicBezTo>
                <a:cubicBezTo>
                  <a:pt x="14640" y="17948"/>
                  <a:pt x="15661" y="19270"/>
                  <a:pt x="15795" y="19517"/>
                </a:cubicBezTo>
                <a:cubicBezTo>
                  <a:pt x="15822" y="19565"/>
                  <a:pt x="15834" y="19592"/>
                  <a:pt x="15874" y="19630"/>
                </a:cubicBezTo>
                <a:cubicBezTo>
                  <a:pt x="15888" y="19640"/>
                  <a:pt x="16007" y="19658"/>
                  <a:pt x="16168" y="19663"/>
                </a:cubicBezTo>
                <a:cubicBezTo>
                  <a:pt x="16221" y="19851"/>
                  <a:pt x="16234" y="20173"/>
                  <a:pt x="15912" y="20420"/>
                </a:cubicBezTo>
                <a:cubicBezTo>
                  <a:pt x="15631" y="20641"/>
                  <a:pt x="16113" y="20946"/>
                  <a:pt x="16113" y="20946"/>
                </a:cubicBezTo>
                <a:cubicBezTo>
                  <a:pt x="16408" y="21042"/>
                  <a:pt x="16743" y="21091"/>
                  <a:pt x="17186" y="21080"/>
                </a:cubicBezTo>
                <a:cubicBezTo>
                  <a:pt x="17615" y="21075"/>
                  <a:pt x="17884" y="21161"/>
                  <a:pt x="17978" y="21187"/>
                </a:cubicBezTo>
                <a:cubicBezTo>
                  <a:pt x="18031" y="21204"/>
                  <a:pt x="18057" y="21209"/>
                  <a:pt x="18057" y="21209"/>
                </a:cubicBezTo>
                <a:cubicBezTo>
                  <a:pt x="18057" y="21209"/>
                  <a:pt x="19373" y="21440"/>
                  <a:pt x="20848" y="21344"/>
                </a:cubicBezTo>
                <a:cubicBezTo>
                  <a:pt x="21478" y="21317"/>
                  <a:pt x="21546" y="21161"/>
                  <a:pt x="21104" y="20946"/>
                </a:cubicBezTo>
                <a:cubicBezTo>
                  <a:pt x="20447" y="20618"/>
                  <a:pt x="19682" y="20571"/>
                  <a:pt x="19361" y="20367"/>
                </a:cubicBezTo>
                <a:cubicBezTo>
                  <a:pt x="18771" y="19991"/>
                  <a:pt x="18409" y="19910"/>
                  <a:pt x="18288" y="19620"/>
                </a:cubicBezTo>
                <a:cubicBezTo>
                  <a:pt x="18449" y="19598"/>
                  <a:pt x="18543" y="19583"/>
                  <a:pt x="18543" y="19583"/>
                </a:cubicBezTo>
                <a:cubicBezTo>
                  <a:pt x="18543" y="19583"/>
                  <a:pt x="18461" y="19087"/>
                  <a:pt x="18368" y="18765"/>
                </a:cubicBezTo>
                <a:cubicBezTo>
                  <a:pt x="18126" y="17922"/>
                  <a:pt x="18046" y="17332"/>
                  <a:pt x="17965" y="16870"/>
                </a:cubicBezTo>
                <a:cubicBezTo>
                  <a:pt x="17831" y="16053"/>
                  <a:pt x="17360" y="15671"/>
                  <a:pt x="17253" y="15402"/>
                </a:cubicBezTo>
                <a:cubicBezTo>
                  <a:pt x="16851" y="14452"/>
                  <a:pt x="16690" y="14372"/>
                  <a:pt x="16449" y="13378"/>
                </a:cubicBezTo>
                <a:cubicBezTo>
                  <a:pt x="16408" y="13195"/>
                  <a:pt x="16221" y="11911"/>
                  <a:pt x="15912" y="11159"/>
                </a:cubicBezTo>
                <a:cubicBezTo>
                  <a:pt x="15738" y="10734"/>
                  <a:pt x="15405" y="10370"/>
                  <a:pt x="15137" y="9967"/>
                </a:cubicBezTo>
                <a:cubicBezTo>
                  <a:pt x="15218" y="10096"/>
                  <a:pt x="15269" y="9913"/>
                  <a:pt x="15564" y="9886"/>
                </a:cubicBezTo>
                <a:cubicBezTo>
                  <a:pt x="16208" y="9832"/>
                  <a:pt x="16476" y="9686"/>
                  <a:pt x="16838" y="9498"/>
                </a:cubicBezTo>
                <a:cubicBezTo>
                  <a:pt x="17723" y="9020"/>
                  <a:pt x="20312" y="7812"/>
                  <a:pt x="20714" y="7469"/>
                </a:cubicBezTo>
                <a:cubicBezTo>
                  <a:pt x="20888" y="7318"/>
                  <a:pt x="21195" y="7000"/>
                  <a:pt x="21208" y="6839"/>
                </a:cubicBezTo>
                <a:cubicBezTo>
                  <a:pt x="21222" y="6646"/>
                  <a:pt x="20727" y="6421"/>
                  <a:pt x="20580" y="6292"/>
                </a:cubicBezTo>
                <a:cubicBezTo>
                  <a:pt x="20379" y="6120"/>
                  <a:pt x="19881" y="5825"/>
                  <a:pt x="19599" y="5669"/>
                </a:cubicBezTo>
                <a:cubicBezTo>
                  <a:pt x="18889" y="5277"/>
                  <a:pt x="18528" y="5179"/>
                  <a:pt x="17496" y="4690"/>
                </a:cubicBezTo>
                <a:cubicBezTo>
                  <a:pt x="17335" y="4615"/>
                  <a:pt x="16586" y="4008"/>
                  <a:pt x="15862" y="3884"/>
                </a:cubicBezTo>
                <a:cubicBezTo>
                  <a:pt x="15192" y="3766"/>
                  <a:pt x="13968" y="3767"/>
                  <a:pt x="13968" y="3767"/>
                </a:cubicBezTo>
                <a:cubicBezTo>
                  <a:pt x="14116" y="3536"/>
                  <a:pt x="13620" y="3418"/>
                  <a:pt x="13620" y="3149"/>
                </a:cubicBezTo>
                <a:cubicBezTo>
                  <a:pt x="13620" y="2607"/>
                  <a:pt x="15057" y="2853"/>
                  <a:pt x="13729" y="1365"/>
                </a:cubicBezTo>
                <a:cubicBezTo>
                  <a:pt x="13595" y="1220"/>
                  <a:pt x="13324" y="554"/>
                  <a:pt x="12426" y="334"/>
                </a:cubicBezTo>
                <a:cubicBezTo>
                  <a:pt x="12305" y="302"/>
                  <a:pt x="12051" y="279"/>
                  <a:pt x="11957" y="236"/>
                </a:cubicBezTo>
                <a:cubicBezTo>
                  <a:pt x="11796" y="172"/>
                  <a:pt x="11555" y="87"/>
                  <a:pt x="11219" y="38"/>
                </a:cubicBezTo>
                <a:cubicBezTo>
                  <a:pt x="11126" y="25"/>
                  <a:pt x="10968" y="9"/>
                  <a:pt x="10767" y="3"/>
                </a:cubicBezTo>
                <a:close/>
                <a:moveTo>
                  <a:pt x="15514" y="5645"/>
                </a:moveTo>
                <a:cubicBezTo>
                  <a:pt x="15647" y="5640"/>
                  <a:pt x="15796" y="5665"/>
                  <a:pt x="15967" y="5723"/>
                </a:cubicBezTo>
                <a:cubicBezTo>
                  <a:pt x="16731" y="5981"/>
                  <a:pt x="18812" y="6904"/>
                  <a:pt x="18812" y="7022"/>
                </a:cubicBezTo>
                <a:cubicBezTo>
                  <a:pt x="18812" y="7113"/>
                  <a:pt x="18490" y="7365"/>
                  <a:pt x="17806" y="7838"/>
                </a:cubicBezTo>
                <a:cubicBezTo>
                  <a:pt x="17350" y="8155"/>
                  <a:pt x="16894" y="8365"/>
                  <a:pt x="16264" y="8763"/>
                </a:cubicBezTo>
                <a:cubicBezTo>
                  <a:pt x="16224" y="8790"/>
                  <a:pt x="15967" y="8972"/>
                  <a:pt x="15686" y="8961"/>
                </a:cubicBezTo>
                <a:cubicBezTo>
                  <a:pt x="15686" y="8961"/>
                  <a:pt x="15299" y="8919"/>
                  <a:pt x="14923" y="8817"/>
                </a:cubicBezTo>
                <a:cubicBezTo>
                  <a:pt x="14575" y="8720"/>
                  <a:pt x="14186" y="8736"/>
                  <a:pt x="14186" y="8758"/>
                </a:cubicBezTo>
                <a:cubicBezTo>
                  <a:pt x="14186" y="8763"/>
                  <a:pt x="13824" y="8521"/>
                  <a:pt x="13851" y="8021"/>
                </a:cubicBezTo>
                <a:cubicBezTo>
                  <a:pt x="13891" y="7054"/>
                  <a:pt x="14277" y="6722"/>
                  <a:pt x="14559" y="6340"/>
                </a:cubicBezTo>
                <a:cubicBezTo>
                  <a:pt x="14861" y="5938"/>
                  <a:pt x="15116" y="5661"/>
                  <a:pt x="15514" y="5645"/>
                </a:cubicBezTo>
                <a:close/>
                <a:moveTo>
                  <a:pt x="5395" y="5887"/>
                </a:moveTo>
                <a:cubicBezTo>
                  <a:pt x="5545" y="5876"/>
                  <a:pt x="5689" y="5902"/>
                  <a:pt x="5722" y="6028"/>
                </a:cubicBezTo>
                <a:cubicBezTo>
                  <a:pt x="5749" y="6120"/>
                  <a:pt x="5832" y="6280"/>
                  <a:pt x="5886" y="6414"/>
                </a:cubicBezTo>
                <a:cubicBezTo>
                  <a:pt x="6060" y="6844"/>
                  <a:pt x="6366" y="6931"/>
                  <a:pt x="6393" y="7210"/>
                </a:cubicBezTo>
                <a:cubicBezTo>
                  <a:pt x="6527" y="8430"/>
                  <a:pt x="5806" y="8382"/>
                  <a:pt x="5404" y="8919"/>
                </a:cubicBezTo>
                <a:cubicBezTo>
                  <a:pt x="5337" y="8903"/>
                  <a:pt x="4707" y="8988"/>
                  <a:pt x="4130" y="9095"/>
                </a:cubicBezTo>
                <a:cubicBezTo>
                  <a:pt x="3419" y="8778"/>
                  <a:pt x="3068" y="7651"/>
                  <a:pt x="2559" y="7281"/>
                </a:cubicBezTo>
                <a:cubicBezTo>
                  <a:pt x="2291" y="7082"/>
                  <a:pt x="3164" y="6834"/>
                  <a:pt x="3807" y="6544"/>
                </a:cubicBezTo>
                <a:cubicBezTo>
                  <a:pt x="4304" y="6323"/>
                  <a:pt x="4516" y="6228"/>
                  <a:pt x="5052" y="5964"/>
                </a:cubicBezTo>
                <a:cubicBezTo>
                  <a:pt x="5092" y="5946"/>
                  <a:pt x="5246" y="5898"/>
                  <a:pt x="5395" y="5887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duct lead"/>
          <p:cNvSpPr txBox="1"/>
          <p:nvPr/>
        </p:nvSpPr>
        <p:spPr>
          <a:xfrm>
            <a:off x="19997726" y="9757436"/>
            <a:ext cx="3532982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Product lead</a:t>
            </a:r>
          </a:p>
        </p:txBody>
      </p:sp>
      <p:pic>
        <p:nvPicPr>
          <p:cNvPr id="188" name="T01AMK3JV52-U01AKQA19L5-ed753ed4583a-512.jpg" descr="T01AMK3JV52-U01AKQA19L5-ed753ed4583a-5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1545" y="5569510"/>
            <a:ext cx="3385166" cy="338516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89" name="T01AMK3JV52-U01AB8HGC07-b01ccfbba231-512.png" descr="T01AMK3JV52-U01AB8HGC07-b01ccfbba231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2575" y="5596497"/>
            <a:ext cx="3507614" cy="350761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0" name="Christian Pic-51.png" descr="Christian Pic-51.png"/>
          <p:cNvPicPr>
            <a:picLocks noChangeAspect="1"/>
          </p:cNvPicPr>
          <p:nvPr/>
        </p:nvPicPr>
        <p:blipFill>
          <a:blip r:embed="rId4">
            <a:extLst/>
          </a:blip>
          <a:srcRect l="17153" t="11612" r="17153" b="43264"/>
          <a:stretch>
            <a:fillRect/>
          </a:stretch>
        </p:blipFill>
        <p:spPr>
          <a:xfrm>
            <a:off x="15147143" y="5549467"/>
            <a:ext cx="3507765" cy="342553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91" name="Development lead"/>
          <p:cNvSpPr txBox="1"/>
          <p:nvPr/>
        </p:nvSpPr>
        <p:spPr>
          <a:xfrm>
            <a:off x="9957466" y="9757436"/>
            <a:ext cx="446906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Development lead</a:t>
            </a:r>
          </a:p>
        </p:txBody>
      </p:sp>
      <p:sp>
        <p:nvSpPr>
          <p:cNvPr id="192" name="Design lead"/>
          <p:cNvSpPr txBox="1"/>
          <p:nvPr/>
        </p:nvSpPr>
        <p:spPr>
          <a:xfrm>
            <a:off x="15439386" y="9757436"/>
            <a:ext cx="2923096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Design lead</a:t>
            </a:r>
          </a:p>
        </p:txBody>
      </p:sp>
      <p:sp>
        <p:nvSpPr>
          <p:cNvPr id="193" name="Christian…"/>
          <p:cNvSpPr txBox="1"/>
          <p:nvPr/>
        </p:nvSpPr>
        <p:spPr>
          <a:xfrm>
            <a:off x="15622459" y="10936421"/>
            <a:ext cx="238969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/>
            </a:pPr>
            <a:r>
              <a:t>Christian </a:t>
            </a:r>
          </a:p>
          <a:p>
            <a:pPr algn="ctr" defTabSz="584200">
              <a:defRPr cap="all" spc="-104" sz="3500"/>
            </a:pPr>
            <a:r>
              <a:t>Suchoski</a:t>
            </a:r>
          </a:p>
        </p:txBody>
      </p:sp>
      <p:sp>
        <p:nvSpPr>
          <p:cNvPr id="194" name="Clinton…"/>
          <p:cNvSpPr txBox="1"/>
          <p:nvPr/>
        </p:nvSpPr>
        <p:spPr>
          <a:xfrm>
            <a:off x="20453239" y="10936421"/>
            <a:ext cx="21012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/>
            </a:pPr>
            <a:r>
              <a:t>Clinton </a:t>
            </a:r>
          </a:p>
          <a:p>
            <a:pPr algn="ctr" defTabSz="584200">
              <a:defRPr cap="all" spc="-104" sz="3500"/>
            </a:pPr>
            <a:r>
              <a:t>chunga</a:t>
            </a:r>
          </a:p>
        </p:txBody>
      </p:sp>
      <p:sp>
        <p:nvSpPr>
          <p:cNvPr id="195" name="Geoffrey…"/>
          <p:cNvSpPr txBox="1"/>
          <p:nvPr/>
        </p:nvSpPr>
        <p:spPr>
          <a:xfrm>
            <a:off x="10806789" y="10936421"/>
            <a:ext cx="237458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/>
            </a:pPr>
            <a:r>
              <a:t>Geoffrey </a:t>
            </a:r>
          </a:p>
          <a:p>
            <a:pPr algn="ctr" defTabSz="584200">
              <a:defRPr cap="all" spc="-104" sz="3500"/>
            </a:pPr>
            <a:r>
              <a:t>jiang</a:t>
            </a:r>
          </a:p>
        </p:txBody>
      </p:sp>
      <p:pic>
        <p:nvPicPr>
          <p:cNvPr id="196" name="T01AMK3JV52-U01A8056JB1-19edacdcfc2a-512.jpg" descr="T01AMK3JV52-U01A8056JB1-19edacdcfc2a-51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004" y="5503256"/>
            <a:ext cx="3630518" cy="36305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7" name="T01AMK3JV52-U01AB99GKLP-4b351388e503-512.jpg" descr="T01AMK3JV52-U01AB99GKLP-4b351388e503-51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78000" y="5564720"/>
            <a:ext cx="3507589" cy="350759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98" name="Jason…"/>
          <p:cNvSpPr txBox="1"/>
          <p:nvPr/>
        </p:nvSpPr>
        <p:spPr>
          <a:xfrm>
            <a:off x="6448071" y="10936421"/>
            <a:ext cx="216744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/>
            </a:pPr>
            <a:r>
              <a:t>Jason</a:t>
            </a:r>
          </a:p>
          <a:p>
            <a:pPr algn="ctr" defTabSz="584200">
              <a:defRPr cap="all" spc="-104" sz="3500"/>
            </a:pPr>
            <a:r>
              <a:t>Richards</a:t>
            </a:r>
          </a:p>
        </p:txBody>
      </p:sp>
      <p:sp>
        <p:nvSpPr>
          <p:cNvPr id="199" name="Kayla…"/>
          <p:cNvSpPr txBox="1"/>
          <p:nvPr/>
        </p:nvSpPr>
        <p:spPr>
          <a:xfrm>
            <a:off x="1540424" y="10936421"/>
            <a:ext cx="2245678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cap="all" spc="-104" sz="3500"/>
            </a:pPr>
            <a:r>
              <a:t>Kayla</a:t>
            </a:r>
          </a:p>
          <a:p>
            <a:pPr algn="ctr" defTabSz="584200">
              <a:defRPr cap="all" spc="-104" sz="3500"/>
            </a:pPr>
            <a:r>
              <a:t>Muraoka</a:t>
            </a:r>
          </a:p>
        </p:txBody>
      </p:sp>
      <p:sp>
        <p:nvSpPr>
          <p:cNvPr id="200" name="Delivery  lead"/>
          <p:cNvSpPr txBox="1"/>
          <p:nvPr/>
        </p:nvSpPr>
        <p:spPr>
          <a:xfrm>
            <a:off x="5826438" y="9757436"/>
            <a:ext cx="3410713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Delivery  lead</a:t>
            </a:r>
          </a:p>
        </p:txBody>
      </p:sp>
      <p:sp>
        <p:nvSpPr>
          <p:cNvPr id="201" name="Front ui lead"/>
          <p:cNvSpPr txBox="1"/>
          <p:nvPr/>
        </p:nvSpPr>
        <p:spPr>
          <a:xfrm>
            <a:off x="1023915" y="9757436"/>
            <a:ext cx="3278696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cap="all" spc="-104" sz="35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Front ui lead</a:t>
            </a:r>
          </a:p>
        </p:txBody>
      </p:sp>
      <p:pic>
        <p:nvPicPr>
          <p:cNvPr id="202" name="heyneighborv1.png" descr="heyneighborv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8270" y="-2730014"/>
            <a:ext cx="19788914" cy="100791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1467569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aboration time"/>
          <p:cNvSpPr txBox="1"/>
          <p:nvPr>
            <p:ph type="body" sz="quarter" idx="1"/>
          </p:nvPr>
        </p:nvSpPr>
        <p:spPr>
          <a:xfrm>
            <a:off x="6146800" y="-248481"/>
            <a:ext cx="11237879" cy="4531439"/>
          </a:xfrm>
          <a:prstGeom prst="rect">
            <a:avLst/>
          </a:prstGeom>
        </p:spPr>
        <p:txBody>
          <a:bodyPr/>
          <a:lstStyle/>
          <a:p>
            <a:pPr/>
            <a:r>
              <a:t>Collaboration time</a:t>
            </a:r>
          </a:p>
        </p:txBody>
      </p:sp>
      <p:sp>
        <p:nvSpPr>
          <p:cNvPr id="205" name="Brainstorm possible ideas…"/>
          <p:cNvSpPr txBox="1"/>
          <p:nvPr/>
        </p:nvSpPr>
        <p:spPr>
          <a:xfrm>
            <a:off x="304800" y="3104319"/>
            <a:ext cx="22272334" cy="9929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Brainstorm possible ideas </a:t>
            </a:r>
          </a:p>
          <a:p>
            <a:pPr>
              <a:buClr>
                <a:srgbClr val="000000"/>
              </a:buClr>
              <a:buSzPct val="100000"/>
              <a:buFont typeface="Arial"/>
              <a:buChar char="•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Begin API Research</a:t>
            </a:r>
          </a:p>
          <a:p>
            <a:pPr>
              <a:buClr>
                <a:srgbClr val="000000"/>
              </a:buClr>
              <a:buSzPct val="100000"/>
              <a:buFont typeface="Arial"/>
              <a:buChar char="•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an initial draft / sketch of the final design</a:t>
            </a:r>
          </a:p>
          <a:p>
            <a:pPr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>
              <a:buClr>
                <a:srgbClr val="000000"/>
              </a:buClr>
              <a:buSzPct val="100000"/>
              <a:buFont typeface="Arial"/>
              <a:buChar char="•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Create a short 1 page proposal listing out each of the following: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Title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New Team Name (Team2 -Dubai) 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Team Members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Project Description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Sketch of Final Product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APIs to be React project</a:t>
            </a:r>
          </a:p>
          <a:p>
            <a:pPr lvl="1" marL="457200">
              <a:buClr>
                <a:srgbClr val="000000"/>
              </a:buClr>
              <a:buSzPct val="100000"/>
              <a:buFont typeface="Courier New"/>
              <a:buChar char="o"/>
              <a:defRPr sz="43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 Rough Breakdown of Tasks </a:t>
            </a:r>
          </a:p>
        </p:txBody>
      </p:sp>
      <p:pic>
        <p:nvPicPr>
          <p:cNvPr id="206" name="being-neighborly-stories-1.png" descr="being-neighborly-stories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8399" y="4486538"/>
            <a:ext cx="13589001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ools"/>
          <p:cNvSpPr txBox="1"/>
          <p:nvPr>
            <p:ph type="body" idx="1"/>
          </p:nvPr>
        </p:nvSpPr>
        <p:spPr>
          <a:xfrm>
            <a:off x="1026895" y="4530719"/>
            <a:ext cx="21945601" cy="7612249"/>
          </a:xfrm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209" name="Organization"/>
          <p:cNvSpPr/>
          <p:nvPr/>
        </p:nvSpPr>
        <p:spPr>
          <a:xfrm>
            <a:off x="11239342" y="1674366"/>
            <a:ext cx="2536707" cy="218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10" name="Edit Document"/>
          <p:cNvSpPr/>
          <p:nvPr/>
        </p:nvSpPr>
        <p:spPr>
          <a:xfrm>
            <a:off x="1699960" y="7122545"/>
            <a:ext cx="2235135" cy="2428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600" fill="norm" stroke="1" extrusionOk="0">
                <a:moveTo>
                  <a:pt x="178" y="0"/>
                </a:moveTo>
                <a:cubicBezTo>
                  <a:pt x="80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80" y="21600"/>
                  <a:pt x="178" y="21600"/>
                </a:cubicBezTo>
                <a:lnTo>
                  <a:pt x="17891" y="21600"/>
                </a:lnTo>
                <a:cubicBezTo>
                  <a:pt x="17989" y="21600"/>
                  <a:pt x="18069" y="21528"/>
                  <a:pt x="18069" y="21438"/>
                </a:cubicBezTo>
                <a:lnTo>
                  <a:pt x="18069" y="10414"/>
                </a:lnTo>
                <a:lnTo>
                  <a:pt x="13054" y="15043"/>
                </a:lnTo>
                <a:cubicBezTo>
                  <a:pt x="12867" y="15216"/>
                  <a:pt x="12647" y="15358"/>
                  <a:pt x="12407" y="15463"/>
                </a:cubicBezTo>
                <a:lnTo>
                  <a:pt x="8385" y="17111"/>
                </a:lnTo>
                <a:cubicBezTo>
                  <a:pt x="8235" y="17177"/>
                  <a:pt x="8078" y="17032"/>
                  <a:pt x="8149" y="16892"/>
                </a:cubicBezTo>
                <a:lnTo>
                  <a:pt x="9963" y="13105"/>
                </a:lnTo>
                <a:cubicBezTo>
                  <a:pt x="10077" y="12882"/>
                  <a:pt x="10231" y="12679"/>
                  <a:pt x="10420" y="12504"/>
                </a:cubicBezTo>
                <a:lnTo>
                  <a:pt x="17644" y="5837"/>
                </a:lnTo>
                <a:lnTo>
                  <a:pt x="11926" y="5837"/>
                </a:lnTo>
                <a:cubicBezTo>
                  <a:pt x="11828" y="5837"/>
                  <a:pt x="11748" y="5765"/>
                  <a:pt x="11748" y="5674"/>
                </a:cubicBezTo>
                <a:lnTo>
                  <a:pt x="11748" y="58"/>
                </a:lnTo>
                <a:cubicBezTo>
                  <a:pt x="11748" y="26"/>
                  <a:pt x="11720" y="0"/>
                  <a:pt x="11685" y="0"/>
                </a:cubicBezTo>
                <a:lnTo>
                  <a:pt x="178" y="0"/>
                </a:lnTo>
                <a:close/>
                <a:moveTo>
                  <a:pt x="12563" y="86"/>
                </a:moveTo>
                <a:cubicBezTo>
                  <a:pt x="12541" y="94"/>
                  <a:pt x="12525" y="114"/>
                  <a:pt x="12525" y="140"/>
                </a:cubicBezTo>
                <a:lnTo>
                  <a:pt x="12525" y="4958"/>
                </a:lnTo>
                <a:cubicBezTo>
                  <a:pt x="12525" y="5048"/>
                  <a:pt x="12605" y="5120"/>
                  <a:pt x="12703" y="5120"/>
                </a:cubicBezTo>
                <a:lnTo>
                  <a:pt x="17917" y="5120"/>
                </a:lnTo>
                <a:cubicBezTo>
                  <a:pt x="17974" y="5120"/>
                  <a:pt x="18001" y="5058"/>
                  <a:pt x="17962" y="5021"/>
                </a:cubicBezTo>
                <a:lnTo>
                  <a:pt x="12632" y="99"/>
                </a:lnTo>
                <a:cubicBezTo>
                  <a:pt x="12612" y="81"/>
                  <a:pt x="12585" y="78"/>
                  <a:pt x="12563" y="86"/>
                </a:cubicBezTo>
                <a:close/>
                <a:moveTo>
                  <a:pt x="20172" y="4728"/>
                </a:moveTo>
                <a:cubicBezTo>
                  <a:pt x="20023" y="4734"/>
                  <a:pt x="19872" y="4794"/>
                  <a:pt x="19753" y="4903"/>
                </a:cubicBezTo>
                <a:lnTo>
                  <a:pt x="18916" y="5676"/>
                </a:lnTo>
                <a:cubicBezTo>
                  <a:pt x="18892" y="5699"/>
                  <a:pt x="18892" y="5736"/>
                  <a:pt x="18916" y="5758"/>
                </a:cubicBezTo>
                <a:lnTo>
                  <a:pt x="20419" y="7147"/>
                </a:lnTo>
                <a:cubicBezTo>
                  <a:pt x="20443" y="7170"/>
                  <a:pt x="20483" y="7170"/>
                  <a:pt x="20508" y="7147"/>
                </a:cubicBezTo>
                <a:lnTo>
                  <a:pt x="21345" y="6372"/>
                </a:lnTo>
                <a:cubicBezTo>
                  <a:pt x="21583" y="6154"/>
                  <a:pt x="21600" y="5815"/>
                  <a:pt x="21383" y="5615"/>
                </a:cubicBezTo>
                <a:lnTo>
                  <a:pt x="20576" y="4868"/>
                </a:lnTo>
                <a:cubicBezTo>
                  <a:pt x="20468" y="4768"/>
                  <a:pt x="20321" y="4722"/>
                  <a:pt x="20172" y="4728"/>
                </a:cubicBezTo>
                <a:close/>
                <a:moveTo>
                  <a:pt x="18322" y="6249"/>
                </a:moveTo>
                <a:cubicBezTo>
                  <a:pt x="18306" y="6249"/>
                  <a:pt x="18290" y="6255"/>
                  <a:pt x="18277" y="6266"/>
                </a:cubicBezTo>
                <a:lnTo>
                  <a:pt x="11222" y="12779"/>
                </a:lnTo>
                <a:cubicBezTo>
                  <a:pt x="11198" y="12801"/>
                  <a:pt x="11198" y="12838"/>
                  <a:pt x="11222" y="12861"/>
                </a:cubicBezTo>
                <a:lnTo>
                  <a:pt x="12727" y="14249"/>
                </a:lnTo>
                <a:cubicBezTo>
                  <a:pt x="12751" y="14272"/>
                  <a:pt x="12789" y="14272"/>
                  <a:pt x="12814" y="14249"/>
                </a:cubicBezTo>
                <a:lnTo>
                  <a:pt x="19869" y="7737"/>
                </a:lnTo>
                <a:cubicBezTo>
                  <a:pt x="19893" y="7714"/>
                  <a:pt x="19893" y="7677"/>
                  <a:pt x="19869" y="7655"/>
                </a:cubicBezTo>
                <a:lnTo>
                  <a:pt x="18366" y="6266"/>
                </a:lnTo>
                <a:cubicBezTo>
                  <a:pt x="18354" y="6255"/>
                  <a:pt x="18338" y="6249"/>
                  <a:pt x="18322" y="6249"/>
                </a:cubicBezTo>
                <a:close/>
                <a:moveTo>
                  <a:pt x="10691" y="13419"/>
                </a:moveTo>
                <a:cubicBezTo>
                  <a:pt x="10671" y="13422"/>
                  <a:pt x="10653" y="13432"/>
                  <a:pt x="10644" y="13451"/>
                </a:cubicBezTo>
                <a:lnTo>
                  <a:pt x="9401" y="15879"/>
                </a:lnTo>
                <a:cubicBezTo>
                  <a:pt x="9375" y="15929"/>
                  <a:pt x="9430" y="15979"/>
                  <a:pt x="9483" y="15955"/>
                </a:cubicBezTo>
                <a:lnTo>
                  <a:pt x="12114" y="14808"/>
                </a:lnTo>
                <a:cubicBezTo>
                  <a:pt x="12154" y="14790"/>
                  <a:pt x="12161" y="14741"/>
                  <a:pt x="12130" y="14712"/>
                </a:cubicBezTo>
                <a:lnTo>
                  <a:pt x="10745" y="13434"/>
                </a:lnTo>
                <a:cubicBezTo>
                  <a:pt x="10730" y="13420"/>
                  <a:pt x="10710" y="13416"/>
                  <a:pt x="10691" y="1341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11" name="Computer"/>
          <p:cNvSpPr/>
          <p:nvPr/>
        </p:nvSpPr>
        <p:spPr>
          <a:xfrm rot="21240298">
            <a:off x="3704602" y="1703365"/>
            <a:ext cx="3604663" cy="2908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12" name="Bar Chart"/>
          <p:cNvSpPr/>
          <p:nvPr/>
        </p:nvSpPr>
        <p:spPr>
          <a:xfrm rot="1447709">
            <a:off x="18183226" y="2233465"/>
            <a:ext cx="2287108" cy="2281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213" name="Approved Document"/>
          <p:cNvSpPr/>
          <p:nvPr/>
        </p:nvSpPr>
        <p:spPr>
          <a:xfrm>
            <a:off x="20911092" y="7070488"/>
            <a:ext cx="1955783" cy="2532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defRPr cap="all" sz="3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">
  <a:themeElements>
    <a:clrScheme name="25_BoldColor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